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70" r:id="rId1"/>
  </p:sldMasterIdLst>
  <p:sldIdLst>
    <p:sldId id="311" r:id="rId2"/>
    <p:sldId id="266" r:id="rId3"/>
    <p:sldId id="261" r:id="rId4"/>
    <p:sldId id="277" r:id="rId5"/>
    <p:sldId id="278" r:id="rId6"/>
    <p:sldId id="267" r:id="rId7"/>
    <p:sldId id="269" r:id="rId8"/>
    <p:sldId id="272" r:id="rId9"/>
    <p:sldId id="256" r:id="rId10"/>
    <p:sldId id="260" r:id="rId11"/>
    <p:sldId id="258" r:id="rId12"/>
    <p:sldId id="257" r:id="rId13"/>
    <p:sldId id="284" r:id="rId14"/>
    <p:sldId id="285" r:id="rId15"/>
    <p:sldId id="286" r:id="rId16"/>
    <p:sldId id="287" r:id="rId17"/>
    <p:sldId id="288" r:id="rId18"/>
    <p:sldId id="290" r:id="rId19"/>
    <p:sldId id="291" r:id="rId20"/>
    <p:sldId id="281" r:id="rId21"/>
    <p:sldId id="289" r:id="rId22"/>
    <p:sldId id="292" r:id="rId23"/>
    <p:sldId id="293" r:id="rId24"/>
    <p:sldId id="294" r:id="rId25"/>
    <p:sldId id="295" r:id="rId26"/>
    <p:sldId id="296" r:id="rId27"/>
    <p:sldId id="297" r:id="rId28"/>
    <p:sldId id="298" r:id="rId29"/>
    <p:sldId id="299" r:id="rId30"/>
    <p:sldId id="300" r:id="rId31"/>
    <p:sldId id="301" r:id="rId32"/>
    <p:sldId id="302" r:id="rId33"/>
    <p:sldId id="303" r:id="rId34"/>
    <p:sldId id="304" r:id="rId35"/>
    <p:sldId id="305" r:id="rId36"/>
    <p:sldId id="306" r:id="rId37"/>
    <p:sldId id="307" r:id="rId38"/>
    <p:sldId id="308" r:id="rId39"/>
    <p:sldId id="309" r:id="rId40"/>
    <p:sldId id="280" r:id="rId41"/>
    <p:sldId id="282" r:id="rId42"/>
    <p:sldId id="310" r:id="rId43"/>
    <p:sldId id="312" r:id="rId44"/>
    <p:sldId id="313" r:id="rId45"/>
    <p:sldId id="314" r:id="rId4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409-12" initials="4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799" autoAdjust="0"/>
    <p:restoredTop sz="94660"/>
  </p:normalViewPr>
  <p:slideViewPr>
    <p:cSldViewPr snapToGrid="0">
      <p:cViewPr varScale="1">
        <p:scale>
          <a:sx n="76" d="100"/>
          <a:sy n="76" d="100"/>
        </p:scale>
        <p:origin x="732" y="54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2208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8316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2124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6841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628819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8723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736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69488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25815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49934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0632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9629F6-59FB-4EE6-913C-FD0CEE991640}" type="datetimeFigureOut">
              <a:rPr lang="ko-KR" altLang="en-US" smtClean="0"/>
              <a:t>2022-12-29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4A40A-B21D-42E1-AA14-C663F7ACCF6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23246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0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42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43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2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1" y="0"/>
            <a:ext cx="12192000" cy="3524596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4443497" y="3050771"/>
            <a:ext cx="330500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err="1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라즈베리</a:t>
            </a:r>
            <a:r>
              <a:rPr lang="ko-KR" altLang="en-US" sz="14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 파이와 안드로이드를 활용한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08961" y="3619643"/>
            <a:ext cx="33015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rgbClr val="262626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블랙박스 프로젝트</a:t>
            </a:r>
          </a:p>
        </p:txBody>
      </p:sp>
    </p:spTree>
    <p:extLst>
      <p:ext uri="{BB962C8B-B14F-4D97-AF65-F5344CB8AC3E}">
        <p14:creationId xmlns:p14="http://schemas.microsoft.com/office/powerpoint/2010/main" val="15490986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표 9"/>
          <p:cNvGraphicFramePr>
            <a:graphicFrameLocks noGrp="1"/>
          </p:cNvGraphicFramePr>
          <p:nvPr/>
        </p:nvGraphicFramePr>
        <p:xfrm>
          <a:off x="2777604" y="513450"/>
          <a:ext cx="6601691" cy="346958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5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82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80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369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300" b="1">
                          <a:latin typeface="나눔스퀘어_ac"/>
                          <a:ea typeface="나눔스퀘어_ac"/>
                        </a:rPr>
                        <a:t>대상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300" b="1">
                          <a:latin typeface="나눔스퀘어_ac"/>
                          <a:ea typeface="나눔스퀘어_ac"/>
                        </a:rPr>
                        <a:t>기능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300" b="1">
                          <a:latin typeface="나눔스퀘어_ac"/>
                          <a:ea typeface="나눔스퀘어_ac"/>
                        </a:rPr>
                        <a:t>특징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698">
                <a:tc rowSpan="7"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000">
                          <a:latin typeface="나눔스퀘어_ac"/>
                          <a:ea typeface="나눔스퀘어_ac"/>
                        </a:rPr>
                        <a:t>USER</a:t>
                      </a:r>
                      <a:endParaRPr lang="ko-KR" altLang="en-US" sz="1000">
                        <a:latin typeface="나눔스퀘어_ac"/>
                        <a:ea typeface="나눔스퀘어_ac"/>
                      </a:endParaRP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회원가입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시스템 접근 대상자 지정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33698"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latin typeface="옥션고딕 L"/>
                        <a:ea typeface="옥션고딕 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로그인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시스템 접근 권한을 부여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3698"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latin typeface="옥션고딕 L"/>
                        <a:ea typeface="옥션고딕 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비밀번호 확인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시스템 접근 권한을 부여 받기 위한 인증과정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3698"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latin typeface="옥션고딕 L"/>
                        <a:ea typeface="옥션고딕 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FontTx/>
                        <a:buNone/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실시간 영상 조회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현재 카메라가 비추는 전체 화면을 조회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33698"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latin typeface="옥션고딕 L"/>
                        <a:ea typeface="옥션고딕 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실시간 영상 녹화 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실시간 영상 데이터 저장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33698">
                <a:tc vMerge="1">
                  <a:txBody>
                    <a:bodyPr/>
                    <a:lstStyle/>
                    <a:p>
                      <a:pPr>
                        <a:defRPr/>
                      </a:pPr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저장 영상 조회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폴더에 저장된 영상 리스트와 화면을 조회 및 휴지통 이동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3698">
                <a:tc vMerge="1">
                  <a:txBody>
                    <a:bodyPr/>
                    <a:lstStyle/>
                    <a:p>
                      <a:pPr algn="ctr" latinLnBrk="1">
                        <a:defRPr/>
                      </a:pPr>
                      <a:endParaRPr lang="ko-KR" altLang="en-US" sz="2400">
                        <a:latin typeface="옥션고딕 L"/>
                        <a:ea typeface="옥션고딕 L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저장 영상 삭제 및 복구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폴더에 저장된 영상 영구삭제 및 영상 복구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graphicFrame>
        <p:nvGraphicFramePr>
          <p:cNvPr id="12" name="표 11"/>
          <p:cNvGraphicFramePr>
            <a:graphicFrameLocks noGrp="1"/>
          </p:cNvGraphicFramePr>
          <p:nvPr/>
        </p:nvGraphicFramePr>
        <p:xfrm>
          <a:off x="2777603" y="4248409"/>
          <a:ext cx="6601691" cy="8673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5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82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80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369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300" b="1">
                          <a:latin typeface="나눔스퀘어_ac"/>
                          <a:ea typeface="나눔스퀘어_ac"/>
                        </a:rPr>
                        <a:t>대상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300" b="1">
                          <a:latin typeface="나눔스퀘어_ac"/>
                          <a:ea typeface="나눔스퀘어_ac"/>
                        </a:rPr>
                        <a:t>기능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300" b="1">
                          <a:latin typeface="나눔스퀘어_ac"/>
                          <a:ea typeface="나눔스퀘어_ac"/>
                        </a:rPr>
                        <a:t>특징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69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000">
                          <a:latin typeface="나눔스퀘어_ac"/>
                          <a:ea typeface="나눔스퀘어_ac"/>
                        </a:rPr>
                        <a:t>RASBERRY</a:t>
                      </a:r>
                    </a:p>
                    <a:p>
                      <a:pPr algn="ctr" latinLnBrk="1">
                        <a:defRPr/>
                      </a:pPr>
                      <a:r>
                        <a:rPr lang="en-US" altLang="ko-KR" sz="1000">
                          <a:latin typeface="나눔스퀘어_ac"/>
                          <a:ea typeface="나눔스퀘어_ac"/>
                        </a:rPr>
                        <a:t>PI</a:t>
                      </a:r>
                      <a:endParaRPr lang="ko-KR" altLang="en-US" sz="1000">
                        <a:latin typeface="나눔스퀘어_ac"/>
                        <a:ea typeface="나눔스퀘어_ac"/>
                      </a:endParaRP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영상 출력 및 녹화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라즈배리 카메라를 이용한 영상 출력 및 녹화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3" name="표 12"/>
          <p:cNvGraphicFramePr>
            <a:graphicFrameLocks noGrp="1"/>
          </p:cNvGraphicFramePr>
          <p:nvPr/>
        </p:nvGraphicFramePr>
        <p:xfrm>
          <a:off x="2777603" y="5355708"/>
          <a:ext cx="6601691" cy="8673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853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382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780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3369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300" b="1">
                          <a:latin typeface="나눔스퀘어_ac"/>
                          <a:ea typeface="나눔스퀘어_ac"/>
                        </a:rPr>
                        <a:t>대상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300" b="1">
                          <a:latin typeface="나눔스퀘어_ac"/>
                          <a:ea typeface="나눔스퀘어_ac"/>
                        </a:rPr>
                        <a:t>기능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ko-KR" altLang="en-US" sz="1300" b="1">
                          <a:latin typeface="나눔스퀘어_ac"/>
                          <a:ea typeface="나눔스퀘어_ac"/>
                        </a:rPr>
                        <a:t>특징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33698">
                <a:tc>
                  <a:txBody>
                    <a:bodyPr/>
                    <a:lstStyle/>
                    <a:p>
                      <a:pPr algn="ctr" latinLnBrk="1">
                        <a:defRPr/>
                      </a:pPr>
                      <a:r>
                        <a:rPr lang="en-US" altLang="ko-KR" sz="1000">
                          <a:latin typeface="나눔스퀘어_ac"/>
                          <a:ea typeface="나눔스퀘어_ac"/>
                        </a:rPr>
                        <a:t>FIREBASE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저장 폴더 생성</a:t>
                      </a:r>
                    </a:p>
                  </a:txBody>
                  <a:tcPr marL="68442" marR="68442" marT="34221" marB="34221" anchor="ctr"/>
                </a:tc>
                <a:tc>
                  <a:txBody>
                    <a:bodyPr/>
                    <a:lstStyle/>
                    <a:p>
                      <a:pPr algn="l" latinLnBrk="1">
                        <a:defRPr/>
                      </a:pPr>
                      <a:r>
                        <a:rPr lang="ko-KR" altLang="en-US" sz="1000">
                          <a:latin typeface="나눔스퀘어_ac"/>
                          <a:ea typeface="나눔스퀘어_ac"/>
                        </a:rPr>
                        <a:t>실시간 데이터베이스 저장 및 출력</a:t>
                      </a:r>
                    </a:p>
                  </a:txBody>
                  <a:tcPr marL="68442" marR="68442" marT="34221" marB="34221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7" name="직사각형 6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9" name="그룹 8"/>
          <p:cNvGrpSpPr/>
          <p:nvPr/>
        </p:nvGrpSpPr>
        <p:grpSpPr>
          <a:xfrm>
            <a:off x="0" y="189502"/>
            <a:ext cx="2187739" cy="390710"/>
            <a:chOff x="0" y="189502"/>
            <a:chExt cx="2187739" cy="390710"/>
          </a:xfrm>
        </p:grpSpPr>
        <p:sp>
          <p:nvSpPr>
            <p:cNvPr id="11" name="직사각형 10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240484" y="163479"/>
            <a:ext cx="13762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유스케이스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191193"/>
            <a:ext cx="12192000" cy="6442363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216131"/>
            <a:ext cx="12192000" cy="644236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8" name="타원 57"/>
          <p:cNvSpPr/>
          <p:nvPr/>
        </p:nvSpPr>
        <p:spPr>
          <a:xfrm>
            <a:off x="3926202" y="1258827"/>
            <a:ext cx="4162425" cy="4162425"/>
          </a:xfrm>
          <a:prstGeom prst="ellipse">
            <a:avLst/>
          </a:prstGeom>
          <a:solidFill>
            <a:srgbClr val="585858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76" name="그룹 75"/>
          <p:cNvGrpSpPr/>
          <p:nvPr/>
        </p:nvGrpSpPr>
        <p:grpSpPr>
          <a:xfrm>
            <a:off x="3384069" y="1399105"/>
            <a:ext cx="5289657" cy="3886198"/>
            <a:chOff x="3384069" y="1399105"/>
            <a:chExt cx="5289657" cy="3886198"/>
          </a:xfrm>
        </p:grpSpPr>
        <p:sp>
          <p:nvSpPr>
            <p:cNvPr id="59" name="타원 58"/>
            <p:cNvSpPr/>
            <p:nvPr/>
          </p:nvSpPr>
          <p:spPr>
            <a:xfrm>
              <a:off x="4089862" y="1399105"/>
              <a:ext cx="3886198" cy="3886198"/>
            </a:xfrm>
            <a:prstGeom prst="ellipse">
              <a:avLst/>
            </a:prstGeom>
            <a:solidFill>
              <a:srgbClr val="D8D8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75" name="그룹 74"/>
            <p:cNvGrpSpPr/>
            <p:nvPr/>
          </p:nvGrpSpPr>
          <p:grpSpPr>
            <a:xfrm>
              <a:off x="3384069" y="2257391"/>
              <a:ext cx="5289657" cy="2119745"/>
              <a:chOff x="3384069" y="2257391"/>
              <a:chExt cx="5289657" cy="2119745"/>
            </a:xfrm>
          </p:grpSpPr>
          <p:grpSp>
            <p:nvGrpSpPr>
              <p:cNvPr id="74" name="그룹 73"/>
              <p:cNvGrpSpPr/>
              <p:nvPr/>
            </p:nvGrpSpPr>
            <p:grpSpPr>
              <a:xfrm>
                <a:off x="4973087" y="2257391"/>
                <a:ext cx="2119745" cy="2119745"/>
                <a:chOff x="4973087" y="2257391"/>
                <a:chExt cx="2119745" cy="2119745"/>
              </a:xfrm>
            </p:grpSpPr>
            <p:sp>
              <p:nvSpPr>
                <p:cNvPr id="60" name="타원 59"/>
                <p:cNvSpPr/>
                <p:nvPr/>
              </p:nvSpPr>
              <p:spPr>
                <a:xfrm>
                  <a:off x="4973087" y="2257391"/>
                  <a:ext cx="2119745" cy="2119745"/>
                </a:xfrm>
                <a:prstGeom prst="ellipse">
                  <a:avLst/>
                </a:prstGeom>
                <a:solidFill>
                  <a:srgbClr val="59595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64" name="TextBox 63"/>
                <p:cNvSpPr txBox="1"/>
                <p:nvPr/>
              </p:nvSpPr>
              <p:spPr>
                <a:xfrm>
                  <a:off x="5698208" y="3249529"/>
                  <a:ext cx="655496" cy="369332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vl="0">
                    <a:defRPr/>
                  </a:pPr>
                  <a:r>
                    <a:rPr lang="ko-KR" altLang="en-US">
                      <a:solidFill>
                        <a:schemeClr val="bg1"/>
                      </a:solidFill>
                      <a:latin typeface="휴먼둥근헤드라인"/>
                      <a:ea typeface="휴먼둥근헤드라인"/>
                    </a:rPr>
                    <a:t>구현</a:t>
                  </a:r>
                </a:p>
              </p:txBody>
            </p:sp>
            <p:sp>
              <p:nvSpPr>
                <p:cNvPr id="65" name="TextBox 64"/>
                <p:cNvSpPr txBox="1"/>
                <p:nvPr/>
              </p:nvSpPr>
              <p:spPr>
                <a:xfrm>
                  <a:off x="5748144" y="2780041"/>
                  <a:ext cx="555623" cy="4001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en-US" altLang="ko-KR" sz="2000">
                      <a:solidFill>
                        <a:schemeClr val="lt1"/>
                      </a:solidFill>
                      <a:latin typeface="휴먼둥근헤드라인"/>
                      <a:ea typeface="휴먼둥근헤드라인"/>
                    </a:rPr>
                    <a:t>03</a:t>
                  </a:r>
                </a:p>
              </p:txBody>
            </p:sp>
          </p:grpSp>
          <p:grpSp>
            <p:nvGrpSpPr>
              <p:cNvPr id="2" name="그룹 1"/>
              <p:cNvGrpSpPr/>
              <p:nvPr/>
            </p:nvGrpSpPr>
            <p:grpSpPr>
              <a:xfrm>
                <a:off x="3384069" y="2750875"/>
                <a:ext cx="1341987" cy="1178327"/>
                <a:chOff x="3402155" y="2814172"/>
                <a:chExt cx="1341987" cy="1178327"/>
              </a:xfrm>
            </p:grpSpPr>
            <p:sp>
              <p:nvSpPr>
                <p:cNvPr id="63" name="타원 62"/>
                <p:cNvSpPr/>
                <p:nvPr/>
              </p:nvSpPr>
              <p:spPr>
                <a:xfrm>
                  <a:off x="3402155" y="2814172"/>
                  <a:ext cx="1178327" cy="1178327"/>
                </a:xfrm>
                <a:prstGeom prst="ellipse">
                  <a:avLst/>
                </a:prstGeom>
                <a:solidFill>
                  <a:srgbClr val="2626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49" name="TextBox 48"/>
                <p:cNvSpPr txBox="1"/>
                <p:nvPr/>
              </p:nvSpPr>
              <p:spPr>
                <a:xfrm>
                  <a:off x="3427458" y="3137727"/>
                  <a:ext cx="1316684" cy="52322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ko-KR" altLang="en-US" sz="1400">
                      <a:solidFill>
                        <a:schemeClr val="lt1"/>
                      </a:solidFill>
                      <a:latin typeface="휴먼둥근헤드라인"/>
                      <a:ea typeface="휴먼둥근헤드라인"/>
                    </a:rPr>
                    <a:t>안드로이드</a:t>
                  </a:r>
                </a:p>
                <a:p>
                  <a:pPr>
                    <a:defRPr/>
                  </a:pPr>
                  <a:r>
                    <a:rPr lang="ko-KR" altLang="en-US" sz="1400">
                      <a:solidFill>
                        <a:schemeClr val="lt1"/>
                      </a:solidFill>
                      <a:latin typeface="휴먼둥근헤드라인"/>
                      <a:ea typeface="휴먼둥근헤드라인"/>
                    </a:rPr>
                    <a:t> 스튜디오  </a:t>
                  </a:r>
                  <a:endParaRPr lang="en-US" altLang="ko-KR" sz="1400">
                    <a:solidFill>
                      <a:schemeClr val="lt1"/>
                    </a:solidFill>
                    <a:latin typeface="휴먼둥근헤드라인"/>
                    <a:ea typeface="휴먼둥근헤드라인"/>
                  </a:endParaRPr>
                </a:p>
              </p:txBody>
            </p:sp>
          </p:grpSp>
          <p:grpSp>
            <p:nvGrpSpPr>
              <p:cNvPr id="73" name="그룹 72"/>
              <p:cNvGrpSpPr/>
              <p:nvPr/>
            </p:nvGrpSpPr>
            <p:grpSpPr>
              <a:xfrm>
                <a:off x="7495399" y="2750875"/>
                <a:ext cx="1178327" cy="1178327"/>
                <a:chOff x="7495399" y="2750875"/>
                <a:chExt cx="1178327" cy="1178327"/>
              </a:xfrm>
            </p:grpSpPr>
            <p:sp>
              <p:nvSpPr>
                <p:cNvPr id="62" name="타원 61"/>
                <p:cNvSpPr/>
                <p:nvPr/>
              </p:nvSpPr>
              <p:spPr>
                <a:xfrm>
                  <a:off x="7495399" y="2750875"/>
                  <a:ext cx="1178327" cy="1178327"/>
                </a:xfrm>
                <a:prstGeom prst="ellipse">
                  <a:avLst/>
                </a:prstGeom>
                <a:solidFill>
                  <a:srgbClr val="262626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22" name="TextBox 21"/>
                <p:cNvSpPr txBox="1"/>
                <p:nvPr/>
              </p:nvSpPr>
              <p:spPr>
                <a:xfrm>
                  <a:off x="7628123" y="3080252"/>
                  <a:ext cx="973179" cy="53860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>
                    <a:defRPr/>
                  </a:pPr>
                  <a:r>
                    <a:rPr lang="ko-KR" altLang="en-US" sz="1400">
                      <a:solidFill>
                        <a:schemeClr val="lt1"/>
                      </a:solidFill>
                      <a:latin typeface="휴먼둥근헤드라인"/>
                      <a:ea typeface="휴먼둥근헤드라인"/>
                    </a:rPr>
                    <a:t>라즈베리 </a:t>
                  </a:r>
                </a:p>
                <a:p>
                  <a:pPr>
                    <a:defRPr/>
                  </a:pPr>
                  <a:r>
                    <a:rPr lang="ko-KR" altLang="en-US" sz="1400">
                      <a:solidFill>
                        <a:schemeClr val="lt1"/>
                      </a:solidFill>
                      <a:latin typeface="휴먼둥근헤드라인"/>
                      <a:ea typeface="휴먼둥근헤드라인"/>
                    </a:rPr>
                    <a:t>  파이  </a:t>
                  </a:r>
                  <a:endParaRPr lang="en-US" altLang="ko-KR" sz="1400">
                    <a:solidFill>
                      <a:schemeClr val="lt1"/>
                    </a:solidFill>
                    <a:latin typeface="휴먼둥근헤드라인"/>
                    <a:ea typeface="휴먼둥근헤드라인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93513" y="163479"/>
            <a:ext cx="207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라즈베리 파이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0" y="577265"/>
            <a:ext cx="5168428" cy="3997628"/>
          </a:xfrm>
          <a:prstGeom prst="rect">
            <a:avLst/>
          </a:prstGeom>
        </p:spPr>
      </p:pic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147883" y="198776"/>
            <a:ext cx="7044115" cy="4345225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>
            <a:off x="2998815" y="5088082"/>
            <a:ext cx="5729549" cy="1061829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ko-KR" altLang="en-US" sz="1400" dirty="0" err="1">
                <a:solidFill>
                  <a:schemeClr val="tx1"/>
                </a:solidFill>
              </a:rPr>
              <a:t>라즈베리파이</a:t>
            </a:r>
            <a:r>
              <a:rPr lang="ko-KR" altLang="en-US" sz="1400" dirty="0">
                <a:solidFill>
                  <a:schemeClr val="tx1"/>
                </a:solidFill>
              </a:rPr>
              <a:t> 터미널에서 </a:t>
            </a:r>
            <a:r>
              <a:rPr lang="en-US" altLang="ko-KR" sz="1400" dirty="0" err="1">
                <a:solidFill>
                  <a:schemeClr val="tx1"/>
                </a:solidFill>
              </a:rPr>
              <a:t>sudo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</a:rPr>
              <a:t>nano</a:t>
            </a:r>
            <a:r>
              <a:rPr lang="en-US" altLang="ko-KR" sz="1400" dirty="0">
                <a:solidFill>
                  <a:schemeClr val="tx1"/>
                </a:solidFill>
              </a:rPr>
              <a:t> camera.py</a:t>
            </a:r>
            <a:r>
              <a:rPr lang="ko-KR" altLang="en-US" sz="1400" dirty="0">
                <a:solidFill>
                  <a:schemeClr val="tx1"/>
                </a:solidFill>
              </a:rPr>
              <a:t>를 입력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카메라영상을 녹화하고 파이어베이스에 업로드하기 위한 코드 작성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ko-KR" altLang="en-US" sz="1400" dirty="0" err="1">
                <a:solidFill>
                  <a:schemeClr val="tx1"/>
                </a:solidFill>
              </a:rPr>
              <a:t>라즈베리파이</a:t>
            </a:r>
            <a:r>
              <a:rPr lang="ko-KR" altLang="en-US" sz="1400" dirty="0">
                <a:solidFill>
                  <a:schemeClr val="tx1"/>
                </a:solidFill>
              </a:rPr>
              <a:t> 터미널에서 </a:t>
            </a:r>
            <a:r>
              <a:rPr lang="en-US" altLang="ko-KR" sz="1400" dirty="0" err="1">
                <a:solidFill>
                  <a:schemeClr val="tx1"/>
                </a:solidFill>
              </a:rPr>
              <a:t>sudo</a:t>
            </a:r>
            <a:r>
              <a:rPr lang="en-US" altLang="ko-KR" sz="1400" dirty="0">
                <a:solidFill>
                  <a:schemeClr val="tx1"/>
                </a:solidFill>
              </a:rPr>
              <a:t> python camera.py</a:t>
            </a:r>
            <a:r>
              <a:rPr lang="ko-KR" altLang="en-US" sz="1400" dirty="0">
                <a:solidFill>
                  <a:schemeClr val="tx1"/>
                </a:solidFill>
              </a:rPr>
              <a:t>를 입력하여 실행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93513" y="163479"/>
            <a:ext cx="207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라즈베리 파이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018185" y="1409551"/>
            <a:ext cx="8155629" cy="2858674"/>
          </a:xfrm>
          <a:prstGeom prst="rect">
            <a:avLst/>
          </a:prstGeom>
        </p:spPr>
      </p:pic>
      <p:sp>
        <p:nvSpPr>
          <p:cNvPr id="21" name="직사각형 20"/>
          <p:cNvSpPr/>
          <p:nvPr/>
        </p:nvSpPr>
        <p:spPr>
          <a:xfrm>
            <a:off x="8260772" y="2767445"/>
            <a:ext cx="406977" cy="1974272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2" name="TextBox 21"/>
          <p:cNvSpPr txBox="1"/>
          <p:nvPr/>
        </p:nvSpPr>
        <p:spPr>
          <a:xfrm>
            <a:off x="2996046" y="4810991"/>
            <a:ext cx="6909955" cy="3591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endParaRPr lang="en-US" altLang="ko-KR"/>
          </a:p>
        </p:txBody>
      </p:sp>
      <p:sp>
        <p:nvSpPr>
          <p:cNvPr id="23" name="TextBox 22"/>
          <p:cNvSpPr txBox="1"/>
          <p:nvPr/>
        </p:nvSpPr>
        <p:spPr>
          <a:xfrm>
            <a:off x="2857724" y="4802908"/>
            <a:ext cx="6082608" cy="1061829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ko-KR" altLang="en-US" sz="1400" dirty="0" err="1">
                <a:solidFill>
                  <a:schemeClr val="tx1"/>
                </a:solidFill>
              </a:rPr>
              <a:t>라즈베리</a:t>
            </a:r>
            <a:r>
              <a:rPr lang="ko-KR" altLang="en-US" sz="1400" dirty="0">
                <a:solidFill>
                  <a:schemeClr val="tx1"/>
                </a:solidFill>
              </a:rPr>
              <a:t> 파이 터미널에서 </a:t>
            </a:r>
            <a:r>
              <a:rPr lang="en-US" altLang="ko-KR" sz="1400" dirty="0" err="1">
                <a:solidFill>
                  <a:schemeClr val="tx1"/>
                </a:solidFill>
              </a:rPr>
              <a:t>sudo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</a:rPr>
              <a:t>nano</a:t>
            </a:r>
            <a:r>
              <a:rPr lang="en-US" altLang="ko-KR" sz="1400" dirty="0">
                <a:solidFill>
                  <a:schemeClr val="tx1"/>
                </a:solidFill>
              </a:rPr>
              <a:t> runcheck.py</a:t>
            </a:r>
            <a:r>
              <a:rPr lang="ko-KR" altLang="en-US" sz="1400" dirty="0">
                <a:solidFill>
                  <a:schemeClr val="tx1"/>
                </a:solidFill>
              </a:rPr>
              <a:t>를 입력하여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en-US" altLang="ko-KR" sz="1400" dirty="0">
                <a:solidFill>
                  <a:schemeClr val="tx1"/>
                </a:solidFill>
              </a:rPr>
              <a:t>camera.py</a:t>
            </a:r>
            <a:r>
              <a:rPr lang="ko-KR" altLang="en-US" sz="1400" dirty="0">
                <a:solidFill>
                  <a:schemeClr val="tx1"/>
                </a:solidFill>
              </a:rPr>
              <a:t> 프로세스가 종료 되어있으면 재실행 시켜주기 위한 코드 작성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ko-KR" altLang="en-US" sz="1400" dirty="0" err="1">
                <a:solidFill>
                  <a:schemeClr val="tx1"/>
                </a:solidFill>
              </a:rPr>
              <a:t>라즈베리</a:t>
            </a:r>
            <a:r>
              <a:rPr lang="ko-KR" altLang="en-US" sz="1400" dirty="0">
                <a:solidFill>
                  <a:schemeClr val="tx1"/>
                </a:solidFill>
              </a:rPr>
              <a:t> 파이 터미널에서 </a:t>
            </a:r>
            <a:r>
              <a:rPr lang="en-US" altLang="ko-KR" sz="1400" dirty="0" err="1">
                <a:solidFill>
                  <a:schemeClr val="tx1"/>
                </a:solidFill>
              </a:rPr>
              <a:t>sudo</a:t>
            </a:r>
            <a:r>
              <a:rPr lang="en-US" altLang="ko-KR" sz="1400" dirty="0">
                <a:solidFill>
                  <a:schemeClr val="tx1"/>
                </a:solidFill>
              </a:rPr>
              <a:t> python runcheck.py</a:t>
            </a:r>
            <a:r>
              <a:rPr lang="ko-KR" altLang="en-US" sz="1400" dirty="0">
                <a:solidFill>
                  <a:schemeClr val="tx1"/>
                </a:solidFill>
              </a:rPr>
              <a:t>를 입력하여 실행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93513" y="163479"/>
            <a:ext cx="20706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라즈베리 파이</a:t>
            </a:r>
          </a:p>
        </p:txBody>
      </p:sp>
      <p:grpSp>
        <p:nvGrpSpPr>
          <p:cNvPr id="24" name="그룹 23"/>
          <p:cNvGrpSpPr/>
          <p:nvPr/>
        </p:nvGrpSpPr>
        <p:grpSpPr>
          <a:xfrm>
            <a:off x="2930902" y="363681"/>
            <a:ext cx="6156614" cy="4087091"/>
            <a:chOff x="2961409" y="1390650"/>
            <a:chExt cx="6156614" cy="4087091"/>
          </a:xfrm>
        </p:grpSpPr>
        <p:pic>
          <p:nvPicPr>
            <p:cNvPr id="20" name="그림 19"/>
            <p:cNvPicPr>
              <a:picLocks noChangeAspect="1"/>
            </p:cNvPicPr>
            <p:nvPr/>
          </p:nvPicPr>
          <p:blipFill rotWithShape="1">
            <a:blip r:embed="rId2"/>
            <a:stretch>
              <a:fillRect/>
            </a:stretch>
          </p:blipFill>
          <p:spPr>
            <a:xfrm>
              <a:off x="3157127" y="1428470"/>
              <a:ext cx="5877745" cy="4001058"/>
            </a:xfrm>
            <a:prstGeom prst="rect">
              <a:avLst/>
            </a:prstGeom>
          </p:spPr>
        </p:pic>
        <p:sp>
          <p:nvSpPr>
            <p:cNvPr id="21" name="직사각형 20"/>
            <p:cNvSpPr/>
            <p:nvPr/>
          </p:nvSpPr>
          <p:spPr>
            <a:xfrm>
              <a:off x="2961409" y="1390650"/>
              <a:ext cx="6147954" cy="5715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2" name="직사각형 21"/>
            <p:cNvSpPr/>
            <p:nvPr/>
          </p:nvSpPr>
          <p:spPr>
            <a:xfrm>
              <a:off x="8832273" y="1849581"/>
              <a:ext cx="285751" cy="362815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3" name="직사각형 22"/>
            <p:cNvSpPr/>
            <p:nvPr/>
          </p:nvSpPr>
          <p:spPr>
            <a:xfrm>
              <a:off x="3117273" y="5365173"/>
              <a:ext cx="5758296" cy="103909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25" name="TextBox 24"/>
          <p:cNvSpPr txBox="1"/>
          <p:nvPr/>
        </p:nvSpPr>
        <p:spPr>
          <a:xfrm>
            <a:off x="3411194" y="4827739"/>
            <a:ext cx="5433868" cy="1061829"/>
          </a:xfrm>
          <a:prstGeom prst="rect">
            <a:avLst/>
          </a:prstGeom>
        </p:spPr>
        <p:txBody>
          <a:bodyPr vert="horz" wrap="square" lIns="91440" tIns="45720" rIns="91440" bIns="45720" anchor="t">
            <a:sp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ko-KR" altLang="en-US" sz="1400" dirty="0" err="1">
                <a:solidFill>
                  <a:schemeClr val="tx1"/>
                </a:solidFill>
              </a:rPr>
              <a:t>라즈베리파이에서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</a:rPr>
              <a:t>sudo</a:t>
            </a:r>
            <a:r>
              <a:rPr lang="en-US" altLang="ko-KR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 err="1">
                <a:solidFill>
                  <a:schemeClr val="tx1"/>
                </a:solidFill>
              </a:rPr>
              <a:t>nano</a:t>
            </a:r>
            <a:r>
              <a:rPr lang="en-US" altLang="ko-KR" sz="1400" dirty="0">
                <a:solidFill>
                  <a:schemeClr val="tx1"/>
                </a:solidFill>
              </a:rPr>
              <a:t> /</a:t>
            </a:r>
            <a:r>
              <a:rPr lang="en-US" altLang="ko-KR" sz="1400" dirty="0" err="1">
                <a:solidFill>
                  <a:schemeClr val="tx1"/>
                </a:solidFill>
              </a:rPr>
              <a:t>etc</a:t>
            </a:r>
            <a:r>
              <a:rPr lang="en-US" altLang="ko-KR" sz="1400" dirty="0">
                <a:solidFill>
                  <a:schemeClr val="tx1"/>
                </a:solidFill>
              </a:rPr>
              <a:t>/</a:t>
            </a:r>
            <a:r>
              <a:rPr lang="en-US" altLang="ko-KR" sz="1400" dirty="0" err="1">
                <a:solidFill>
                  <a:schemeClr val="tx1"/>
                </a:solidFill>
              </a:rPr>
              <a:t>crontab</a:t>
            </a:r>
            <a:r>
              <a:rPr lang="ko-KR" altLang="en-US" sz="1400" dirty="0">
                <a:solidFill>
                  <a:schemeClr val="tx1"/>
                </a:solidFill>
              </a:rPr>
              <a:t>를 입력하여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ko-KR" altLang="en-US" sz="1400" dirty="0" err="1">
                <a:solidFill>
                  <a:schemeClr val="tx1"/>
                </a:solidFill>
              </a:rPr>
              <a:t>맨아래부분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ko-KR" altLang="en-US" sz="1400" dirty="0" err="1">
                <a:solidFill>
                  <a:schemeClr val="tx1"/>
                </a:solidFill>
              </a:rPr>
              <a:t>두줄을</a:t>
            </a:r>
            <a:r>
              <a:rPr lang="ko-KR" altLang="en-US" sz="1400" dirty="0">
                <a:solidFill>
                  <a:schemeClr val="tx1"/>
                </a:solidFill>
              </a:rPr>
              <a:t> 추가하여 </a:t>
            </a:r>
            <a:r>
              <a:rPr lang="en-US" altLang="ko-KR" sz="1400" dirty="0">
                <a:solidFill>
                  <a:schemeClr val="tx1"/>
                </a:solidFill>
              </a:rPr>
              <a:t>runcheck.py</a:t>
            </a:r>
            <a:r>
              <a:rPr lang="ko-KR" altLang="en-US" sz="1400" dirty="0">
                <a:solidFill>
                  <a:schemeClr val="tx1"/>
                </a:solidFill>
              </a:rPr>
              <a:t>가 항상 실행되게 하고</a:t>
            </a:r>
          </a:p>
          <a:p>
            <a:pPr>
              <a:lnSpc>
                <a:spcPct val="150000"/>
              </a:lnSpc>
              <a:spcBef>
                <a:spcPts val="0"/>
              </a:spcBef>
              <a:defRPr/>
            </a:pPr>
            <a:r>
              <a:rPr lang="ko-KR" altLang="en-US" sz="1400" dirty="0">
                <a:solidFill>
                  <a:schemeClr val="tx1"/>
                </a:solidFill>
              </a:rPr>
              <a:t>재부팅을하면 </a:t>
            </a:r>
            <a:r>
              <a:rPr lang="en-US" altLang="ko-KR" sz="1400" dirty="0">
                <a:solidFill>
                  <a:schemeClr val="tx1"/>
                </a:solidFill>
              </a:rPr>
              <a:t>10</a:t>
            </a:r>
            <a:r>
              <a:rPr lang="ko-KR" altLang="en-US" sz="1400" dirty="0" err="1">
                <a:solidFill>
                  <a:schemeClr val="tx1"/>
                </a:solidFill>
              </a:rPr>
              <a:t>초뒤에</a:t>
            </a:r>
            <a:r>
              <a:rPr lang="ko-KR" altLang="en-US" sz="1400" dirty="0">
                <a:solidFill>
                  <a:schemeClr val="tx1"/>
                </a:solidFill>
              </a:rPr>
              <a:t> </a:t>
            </a:r>
            <a:r>
              <a:rPr lang="en-US" altLang="ko-KR" sz="1400" dirty="0">
                <a:solidFill>
                  <a:schemeClr val="tx1"/>
                </a:solidFill>
              </a:rPr>
              <a:t>camera.py</a:t>
            </a:r>
            <a:r>
              <a:rPr lang="ko-KR" altLang="en-US" sz="1400" dirty="0">
                <a:solidFill>
                  <a:schemeClr val="tx1"/>
                </a:solidFill>
              </a:rPr>
              <a:t>가 실행되게 한다</a:t>
            </a:r>
            <a:r>
              <a:rPr lang="en-US" altLang="ko-KR" sz="1400" dirty="0">
                <a:solidFill>
                  <a:schemeClr val="tx1"/>
                </a:solidFill>
              </a:rPr>
              <a:t>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8268" y="833582"/>
            <a:ext cx="8362208" cy="554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16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8536" y="947651"/>
            <a:ext cx="9625012" cy="527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6463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772472"/>
            <a:ext cx="10897985" cy="347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6693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0" name="직사각형 29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596022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5411585" y="-1"/>
            <a:ext cx="182880" cy="6276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257696" y="6276108"/>
            <a:ext cx="365760" cy="365760"/>
          </a:xfrm>
          <a:prstGeom prst="rect">
            <a:avLst/>
          </a:prstGeom>
          <a:solidFill>
            <a:srgbClr val="262626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366757" y="6180816"/>
            <a:ext cx="147637" cy="128587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66757" y="6577574"/>
            <a:ext cx="147637" cy="128587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549637" y="6394694"/>
            <a:ext cx="147637" cy="128587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/>
          <p:cNvSpPr/>
          <p:nvPr/>
        </p:nvSpPr>
        <p:spPr>
          <a:xfrm>
            <a:off x="183878" y="6394693"/>
            <a:ext cx="147637" cy="128587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/>
          <p:cNvSpPr/>
          <p:nvPr/>
        </p:nvSpPr>
        <p:spPr>
          <a:xfrm>
            <a:off x="373901" y="6392311"/>
            <a:ext cx="133350" cy="133350"/>
          </a:xfrm>
          <a:prstGeom prst="ellipse">
            <a:avLst/>
          </a:prstGeom>
          <a:solidFill>
            <a:srgbClr val="262626"/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334859" y="2846397"/>
            <a:ext cx="12562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목차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6774871" y="826402"/>
            <a:ext cx="4681061" cy="573579"/>
          </a:xfrm>
          <a:prstGeom prst="rect">
            <a:avLst/>
          </a:prstGeom>
          <a:solidFill>
            <a:schemeClr val="bg1"/>
          </a:solidFill>
          <a:ln w="38100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/>
          <p:cNvSpPr/>
          <p:nvPr/>
        </p:nvSpPr>
        <p:spPr>
          <a:xfrm>
            <a:off x="6774871" y="826402"/>
            <a:ext cx="784263" cy="573579"/>
          </a:xfrm>
          <a:prstGeom prst="rect">
            <a:avLst/>
          </a:prstGeom>
          <a:solidFill>
            <a:srgbClr val="26262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/>
          <p:cNvSpPr/>
          <p:nvPr/>
        </p:nvSpPr>
        <p:spPr>
          <a:xfrm>
            <a:off x="6796045" y="1973560"/>
            <a:ext cx="4681061" cy="573579"/>
          </a:xfrm>
          <a:prstGeom prst="rect">
            <a:avLst/>
          </a:prstGeom>
          <a:solidFill>
            <a:schemeClr val="bg1"/>
          </a:solidFill>
          <a:ln w="38100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/>
          <p:cNvSpPr/>
          <p:nvPr/>
        </p:nvSpPr>
        <p:spPr>
          <a:xfrm>
            <a:off x="6796045" y="1973560"/>
            <a:ext cx="784263" cy="573579"/>
          </a:xfrm>
          <a:prstGeom prst="rect">
            <a:avLst/>
          </a:prstGeom>
          <a:solidFill>
            <a:srgbClr val="26262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/>
          <p:cNvSpPr/>
          <p:nvPr/>
        </p:nvSpPr>
        <p:spPr>
          <a:xfrm>
            <a:off x="6796045" y="3131756"/>
            <a:ext cx="4681061" cy="573579"/>
          </a:xfrm>
          <a:prstGeom prst="rect">
            <a:avLst/>
          </a:prstGeom>
          <a:solidFill>
            <a:schemeClr val="bg1"/>
          </a:solidFill>
          <a:ln w="38100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직사각형 24"/>
          <p:cNvSpPr/>
          <p:nvPr/>
        </p:nvSpPr>
        <p:spPr>
          <a:xfrm>
            <a:off x="6796045" y="3131756"/>
            <a:ext cx="784263" cy="573579"/>
          </a:xfrm>
          <a:prstGeom prst="rect">
            <a:avLst/>
          </a:prstGeom>
          <a:solidFill>
            <a:srgbClr val="26262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직사각형 27"/>
          <p:cNvSpPr/>
          <p:nvPr/>
        </p:nvSpPr>
        <p:spPr>
          <a:xfrm>
            <a:off x="6790598" y="4277609"/>
            <a:ext cx="4681061" cy="573579"/>
          </a:xfrm>
          <a:prstGeom prst="rect">
            <a:avLst/>
          </a:prstGeom>
          <a:solidFill>
            <a:schemeClr val="bg1"/>
          </a:solidFill>
          <a:ln w="38100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/>
          <p:cNvSpPr/>
          <p:nvPr/>
        </p:nvSpPr>
        <p:spPr>
          <a:xfrm>
            <a:off x="6790598" y="4277609"/>
            <a:ext cx="784263" cy="573579"/>
          </a:xfrm>
          <a:prstGeom prst="rect">
            <a:avLst/>
          </a:prstGeom>
          <a:solidFill>
            <a:srgbClr val="26262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/>
          <p:cNvSpPr txBox="1"/>
          <p:nvPr/>
        </p:nvSpPr>
        <p:spPr>
          <a:xfrm>
            <a:off x="6870741" y="908270"/>
            <a:ext cx="62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01</a:t>
            </a:r>
            <a:endParaRPr lang="ko-KR" altLang="en-US" sz="2000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900628" y="2065813"/>
            <a:ext cx="62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02</a:t>
            </a:r>
            <a:endParaRPr lang="ko-KR" altLang="en-US" sz="2000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900627" y="3220408"/>
            <a:ext cx="62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03</a:t>
            </a:r>
            <a:endParaRPr lang="ko-KR" altLang="en-US" sz="2000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900627" y="4364343"/>
            <a:ext cx="62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04</a:t>
            </a:r>
            <a:endParaRPr lang="ko-KR" altLang="en-US" sz="2000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122117" y="923659"/>
            <a:ext cx="801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latin typeface="+mj-ea"/>
                <a:ea typeface="+mj-ea"/>
              </a:rPr>
              <a:t>개요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182614" y="2075683"/>
            <a:ext cx="692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설계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9182614" y="3251186"/>
            <a:ext cx="6921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구현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9066915" y="4395121"/>
            <a:ext cx="881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+mj-ea"/>
                <a:ea typeface="+mj-ea"/>
              </a:rPr>
              <a:t>테스트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6791665" y="5423462"/>
            <a:ext cx="4681061" cy="573579"/>
          </a:xfrm>
          <a:prstGeom prst="rect">
            <a:avLst/>
          </a:prstGeom>
          <a:solidFill>
            <a:schemeClr val="bg1"/>
          </a:solidFill>
          <a:ln w="38100">
            <a:solidFill>
              <a:srgbClr val="2626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직사각형 41"/>
          <p:cNvSpPr/>
          <p:nvPr/>
        </p:nvSpPr>
        <p:spPr>
          <a:xfrm>
            <a:off x="6790596" y="5423461"/>
            <a:ext cx="784263" cy="573579"/>
          </a:xfrm>
          <a:prstGeom prst="rect">
            <a:avLst/>
          </a:prstGeom>
          <a:solidFill>
            <a:srgbClr val="262626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/>
          <p:cNvSpPr txBox="1"/>
          <p:nvPr/>
        </p:nvSpPr>
        <p:spPr>
          <a:xfrm>
            <a:off x="9067982" y="5540974"/>
            <a:ext cx="8812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>
                <a:latin typeface="+mj-ea"/>
                <a:ea typeface="+mj-ea"/>
              </a:rPr>
              <a:t>느낀점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859064" y="5525585"/>
            <a:ext cx="6239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휴먼둥근헤드라인" panose="02030504000101010101" pitchFamily="18" charset="-127"/>
                <a:ea typeface="휴먼둥근헤드라인" panose="02030504000101010101" pitchFamily="18" charset="-127"/>
              </a:rPr>
              <a:t>05</a:t>
            </a:r>
            <a:endParaRPr lang="ko-KR" altLang="en-US" sz="2000" dirty="0">
              <a:solidFill>
                <a:schemeClr val="bg1"/>
              </a:solidFill>
              <a:latin typeface="휴먼둥근헤드라인" panose="02030504000101010101" pitchFamily="18" charset="-127"/>
              <a:ea typeface="휴먼둥근헤드라인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339437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이등변 삼각형 12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5" y="163479"/>
            <a:ext cx="237788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46100"/>
            <a:ext cx="5829300" cy="6102403"/>
          </a:xfrm>
          <a:prstGeom prst="rect">
            <a:avLst/>
          </a:prstGeom>
        </p:spPr>
      </p:pic>
      <p:pic>
        <p:nvPicPr>
          <p:cNvPr id="14" name="그림 1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200" y="189502"/>
            <a:ext cx="6146800" cy="6444055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5902036" y="189502"/>
            <a:ext cx="143164" cy="6444053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14" name="그림 1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605"/>
          <a:stretch>
            <a:fillRect/>
          </a:stretch>
        </p:blipFill>
        <p:spPr>
          <a:xfrm>
            <a:off x="2868895" y="354671"/>
            <a:ext cx="7473819" cy="6243305"/>
          </a:xfrm>
          <a:custGeom>
            <a:avLst/>
            <a:gdLst>
              <a:gd name="connsiteX0" fmla="*/ 0 w 7680958"/>
              <a:gd name="connsiteY0" fmla="*/ 0 h 6416341"/>
              <a:gd name="connsiteX1" fmla="*/ 7680958 w 7680958"/>
              <a:gd name="connsiteY1" fmla="*/ 0 h 6416341"/>
              <a:gd name="connsiteX2" fmla="*/ 7680958 w 7680958"/>
              <a:gd name="connsiteY2" fmla="*/ 6416341 h 6416341"/>
              <a:gd name="connsiteX3" fmla="*/ 0 w 7680958"/>
              <a:gd name="connsiteY3" fmla="*/ 6416341 h 6416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680958" h="6416341">
                <a:moveTo>
                  <a:pt x="0" y="0"/>
                </a:moveTo>
                <a:lnTo>
                  <a:pt x="7680958" y="0"/>
                </a:lnTo>
                <a:lnTo>
                  <a:pt x="7680958" y="6416341"/>
                </a:lnTo>
                <a:lnTo>
                  <a:pt x="0" y="6416341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91853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6" y="532811"/>
            <a:ext cx="7780301" cy="6053344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49950" y="532811"/>
            <a:ext cx="3581900" cy="5668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7556"/>
            <a:ext cx="7802064" cy="4029637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6447" y="1079587"/>
            <a:ext cx="3046660" cy="5039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254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1038"/>
            <a:ext cx="9602540" cy="5696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528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9714"/>
            <a:ext cx="7312480" cy="55539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483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12" name="그림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30"/>
          <a:stretch>
            <a:fillRect/>
          </a:stretch>
        </p:blipFill>
        <p:spPr>
          <a:xfrm>
            <a:off x="0" y="1312334"/>
            <a:ext cx="9972072" cy="4239215"/>
          </a:xfrm>
          <a:custGeom>
            <a:avLst/>
            <a:gdLst>
              <a:gd name="connsiteX0" fmla="*/ 0 w 9546301"/>
              <a:gd name="connsiteY0" fmla="*/ 0 h 4058216"/>
              <a:gd name="connsiteX1" fmla="*/ 9546301 w 9546301"/>
              <a:gd name="connsiteY1" fmla="*/ 0 h 4058216"/>
              <a:gd name="connsiteX2" fmla="*/ 9546301 w 9546301"/>
              <a:gd name="connsiteY2" fmla="*/ 4058216 h 4058216"/>
              <a:gd name="connsiteX3" fmla="*/ 0 w 9546301"/>
              <a:gd name="connsiteY3" fmla="*/ 4058216 h 4058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46301" h="4058216">
                <a:moveTo>
                  <a:pt x="0" y="0"/>
                </a:moveTo>
                <a:lnTo>
                  <a:pt x="9546301" y="0"/>
                </a:lnTo>
                <a:lnTo>
                  <a:pt x="9546301" y="4058216"/>
                </a:lnTo>
                <a:lnTo>
                  <a:pt x="0" y="405821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32679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51760" y="583277"/>
            <a:ext cx="6362590" cy="591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57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80213"/>
            <a:ext cx="7835152" cy="1883588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547888"/>
            <a:ext cx="7835152" cy="2496421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128396"/>
            <a:ext cx="9421540" cy="1505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722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02" y="1189195"/>
            <a:ext cx="5678844" cy="449665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146" y="1058091"/>
            <a:ext cx="6494854" cy="457746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538961" y="189502"/>
            <a:ext cx="149629" cy="655627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0587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그룹 10"/>
          <p:cNvGrpSpPr/>
          <p:nvPr/>
        </p:nvGrpSpPr>
        <p:grpSpPr>
          <a:xfrm>
            <a:off x="3684788" y="697196"/>
            <a:ext cx="4772235" cy="4724056"/>
            <a:chOff x="3684788" y="1027139"/>
            <a:chExt cx="4772235" cy="4724056"/>
          </a:xfrm>
        </p:grpSpPr>
        <p:sp>
          <p:nvSpPr>
            <p:cNvPr id="12" name="타원 11"/>
            <p:cNvSpPr/>
            <p:nvPr/>
          </p:nvSpPr>
          <p:spPr>
            <a:xfrm>
              <a:off x="3926202" y="1588770"/>
              <a:ext cx="4162425" cy="4162425"/>
            </a:xfrm>
            <a:prstGeom prst="ellipse">
              <a:avLst/>
            </a:prstGeom>
            <a:solidFill>
              <a:srgbClr val="58585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" name="타원 5"/>
            <p:cNvSpPr/>
            <p:nvPr/>
          </p:nvSpPr>
          <p:spPr>
            <a:xfrm>
              <a:off x="4089862" y="1729048"/>
              <a:ext cx="3886198" cy="3886198"/>
            </a:xfrm>
            <a:prstGeom prst="ellipse">
              <a:avLst/>
            </a:prstGeom>
            <a:solidFill>
              <a:srgbClr val="D8D8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" name="타원 4"/>
            <p:cNvSpPr/>
            <p:nvPr/>
          </p:nvSpPr>
          <p:spPr>
            <a:xfrm>
              <a:off x="4973087" y="2587334"/>
              <a:ext cx="2119745" cy="2119745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7" name="타원 6"/>
            <p:cNvSpPr/>
            <p:nvPr/>
          </p:nvSpPr>
          <p:spPr>
            <a:xfrm>
              <a:off x="5503975" y="1027139"/>
              <a:ext cx="1178327" cy="1178327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" name="타원 8"/>
            <p:cNvSpPr/>
            <p:nvPr/>
          </p:nvSpPr>
          <p:spPr>
            <a:xfrm>
              <a:off x="7278696" y="4126500"/>
              <a:ext cx="1178327" cy="1178327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타원 9"/>
            <p:cNvSpPr/>
            <p:nvPr/>
          </p:nvSpPr>
          <p:spPr>
            <a:xfrm>
              <a:off x="3684788" y="4126500"/>
              <a:ext cx="1178327" cy="1178327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698208" y="3579472"/>
              <a:ext cx="6554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>
                  <a:solidFill>
                    <a:schemeClr val="bg1"/>
                  </a:solidFill>
                  <a:latin typeface="휴먼둥근헤드라인"/>
                  <a:ea typeface="휴먼둥근헤드라인"/>
                </a:rPr>
                <a:t>개요</a:t>
              </a:r>
            </a:p>
          </p:txBody>
        </p:sp>
        <p:sp>
          <p:nvSpPr>
            <p:cNvPr id="1028" name="TextBox 1027"/>
            <p:cNvSpPr txBox="1"/>
            <p:nvPr/>
          </p:nvSpPr>
          <p:spPr>
            <a:xfrm>
              <a:off x="5748144" y="3109984"/>
              <a:ext cx="555623" cy="3919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20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01</a:t>
              </a:r>
            </a:p>
          </p:txBody>
        </p:sp>
        <p:sp>
          <p:nvSpPr>
            <p:cNvPr id="1029" name="TextBox 1028"/>
            <p:cNvSpPr txBox="1"/>
            <p:nvPr/>
          </p:nvSpPr>
          <p:spPr>
            <a:xfrm>
              <a:off x="5795949" y="1323914"/>
              <a:ext cx="71291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팀원 </a:t>
              </a:r>
            </a:p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담당 </a:t>
              </a:r>
            </a:p>
          </p:txBody>
        </p:sp>
        <p:sp>
          <p:nvSpPr>
            <p:cNvPr id="1030" name="TextBox 1029"/>
            <p:cNvSpPr txBox="1"/>
            <p:nvPr/>
          </p:nvSpPr>
          <p:spPr>
            <a:xfrm>
              <a:off x="3790511" y="4475003"/>
              <a:ext cx="1128888" cy="5711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프로젝트</a:t>
              </a:r>
            </a:p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  기간</a:t>
              </a: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7388282" y="4430071"/>
              <a:ext cx="1065021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프로젝트</a:t>
              </a:r>
            </a:p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  목표</a:t>
              </a:r>
            </a:p>
          </p:txBody>
        </p:sp>
      </p:grpSp>
      <p:sp>
        <p:nvSpPr>
          <p:cNvPr id="32" name="직사각형 31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3" name="직사각형 32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972" y="800447"/>
            <a:ext cx="8992855" cy="1267002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008" y="2272738"/>
            <a:ext cx="10812384" cy="433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408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6458"/>
            <a:ext cx="8228935" cy="5419747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8935" y="532811"/>
            <a:ext cx="3534268" cy="5620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936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7389" y="714041"/>
            <a:ext cx="7428295" cy="5530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195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8053" y="1316399"/>
            <a:ext cx="9145276" cy="4324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44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8" name="그룹 7"/>
          <p:cNvGrpSpPr/>
          <p:nvPr/>
        </p:nvGrpSpPr>
        <p:grpSpPr>
          <a:xfrm>
            <a:off x="1" y="189502"/>
            <a:ext cx="3200400" cy="390710"/>
            <a:chOff x="0" y="189502"/>
            <a:chExt cx="2187739" cy="390710"/>
          </a:xfrm>
        </p:grpSpPr>
        <p:sp>
          <p:nvSpPr>
            <p:cNvPr id="9" name="직사각형 8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0" name="이등변 삼각형 9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87549"/>
            <a:ext cx="8140816" cy="480397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3639" y="699973"/>
            <a:ext cx="3553321" cy="5649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354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6451" y="696290"/>
            <a:ext cx="7538070" cy="5710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5896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240" y="1346662"/>
            <a:ext cx="10457717" cy="4454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1651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896" y="651022"/>
            <a:ext cx="7161126" cy="5593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68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17604" y="830455"/>
            <a:ext cx="9122192" cy="531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5553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163478"/>
            <a:ext cx="12192000" cy="6470077"/>
          </a:xfrm>
          <a:prstGeom prst="rect">
            <a:avLst/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9" name="직사각형 8"/>
          <p:cNvSpPr/>
          <p:nvPr/>
        </p:nvSpPr>
        <p:spPr>
          <a:xfrm>
            <a:off x="1" y="191193"/>
            <a:ext cx="2857723" cy="37407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" name="이등변 삼각형 9"/>
          <p:cNvSpPr/>
          <p:nvPr/>
        </p:nvSpPr>
        <p:spPr>
          <a:xfrm>
            <a:off x="2537389" y="189502"/>
            <a:ext cx="663012" cy="390710"/>
          </a:xfrm>
          <a:prstGeom prst="triangle">
            <a:avLst>
              <a:gd name="adj" fmla="val 50000"/>
            </a:avLst>
          </a:prstGeom>
          <a:solidFill>
            <a:srgbClr val="2B2B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124014" y="163479"/>
            <a:ext cx="271893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안드로이드 스튜디오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90210" y="889463"/>
            <a:ext cx="9220658" cy="5311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726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직사각형 44"/>
          <p:cNvSpPr/>
          <p:nvPr/>
        </p:nvSpPr>
        <p:spPr>
          <a:xfrm>
            <a:off x="0" y="6057900"/>
            <a:ext cx="12192000" cy="8001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2" name="직사각형 101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03" name="직사각형 102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133" name="그룹 132"/>
          <p:cNvGrpSpPr/>
          <p:nvPr/>
        </p:nvGrpSpPr>
        <p:grpSpPr>
          <a:xfrm>
            <a:off x="0" y="189502"/>
            <a:ext cx="2187739" cy="390710"/>
            <a:chOff x="0" y="189502"/>
            <a:chExt cx="2187739" cy="390710"/>
          </a:xfrm>
        </p:grpSpPr>
        <p:sp>
          <p:nvSpPr>
            <p:cNvPr id="134" name="직사각형 133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35" name="이등변 삼각형 134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31" name="TextBox 130"/>
          <p:cNvSpPr txBox="1"/>
          <p:nvPr/>
        </p:nvSpPr>
        <p:spPr>
          <a:xfrm>
            <a:off x="340145" y="163479"/>
            <a:ext cx="129746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팀원</a:t>
            </a:r>
            <a:r>
              <a:rPr lang="en-US" altLang="ko-KR">
                <a:solidFill>
                  <a:schemeClr val="bg1"/>
                </a:solidFill>
                <a:latin typeface="휴먼둥근헤드라인"/>
                <a:ea typeface="휴먼둥근헤드라인"/>
              </a:rPr>
              <a:t>/</a:t>
            </a: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담당</a:t>
            </a:r>
          </a:p>
        </p:txBody>
      </p:sp>
      <p:sp>
        <p:nvSpPr>
          <p:cNvPr id="82" name="직사각형 81"/>
          <p:cNvSpPr/>
          <p:nvPr/>
        </p:nvSpPr>
        <p:spPr>
          <a:xfrm>
            <a:off x="0" y="6683108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2056" name="그룹 2055"/>
          <p:cNvGrpSpPr/>
          <p:nvPr/>
        </p:nvGrpSpPr>
        <p:grpSpPr>
          <a:xfrm>
            <a:off x="918497" y="3220243"/>
            <a:ext cx="11123047" cy="1374269"/>
            <a:chOff x="918497" y="3220243"/>
            <a:chExt cx="11123047" cy="1374269"/>
          </a:xfrm>
        </p:grpSpPr>
        <p:grpSp>
          <p:nvGrpSpPr>
            <p:cNvPr id="176" name="그룹 175"/>
            <p:cNvGrpSpPr/>
            <p:nvPr/>
          </p:nvGrpSpPr>
          <p:grpSpPr>
            <a:xfrm>
              <a:off x="918497" y="3220243"/>
              <a:ext cx="1718275" cy="1374269"/>
              <a:chOff x="832877" y="3220243"/>
              <a:chExt cx="1718275" cy="1374269"/>
            </a:xfrm>
          </p:grpSpPr>
          <p:sp>
            <p:nvSpPr>
              <p:cNvPr id="170" name="자유형 169"/>
              <p:cNvSpPr/>
              <p:nvPr/>
            </p:nvSpPr>
            <p:spPr>
              <a:xfrm>
                <a:off x="1102039" y="3220243"/>
                <a:ext cx="1449113" cy="1374269"/>
              </a:xfrm>
              <a:custGeom>
                <a:avLst/>
                <a:gdLst>
                  <a:gd name="connsiteX0" fmla="*/ 2861 w 1452360"/>
                  <a:gd name="connsiteY0" fmla="*/ 911497 h 914959"/>
                  <a:gd name="connsiteX1" fmla="*/ 180661 w 1452360"/>
                  <a:gd name="connsiteY1" fmla="*/ 835297 h 914959"/>
                  <a:gd name="connsiteX2" fmla="*/ 263211 w 1452360"/>
                  <a:gd name="connsiteY2" fmla="*/ 771797 h 914959"/>
                  <a:gd name="connsiteX3" fmla="*/ 371161 w 1452360"/>
                  <a:gd name="connsiteY3" fmla="*/ 746397 h 914959"/>
                  <a:gd name="connsiteX4" fmla="*/ 504511 w 1452360"/>
                  <a:gd name="connsiteY4" fmla="*/ 727347 h 914959"/>
                  <a:gd name="connsiteX5" fmla="*/ 695011 w 1452360"/>
                  <a:gd name="connsiteY5" fmla="*/ 714647 h 914959"/>
                  <a:gd name="connsiteX6" fmla="*/ 942661 w 1452360"/>
                  <a:gd name="connsiteY6" fmla="*/ 727347 h 914959"/>
                  <a:gd name="connsiteX7" fmla="*/ 1164911 w 1452360"/>
                  <a:gd name="connsiteY7" fmla="*/ 727347 h 914959"/>
                  <a:gd name="connsiteX8" fmla="*/ 1304611 w 1452360"/>
                  <a:gd name="connsiteY8" fmla="*/ 727347 h 914959"/>
                  <a:gd name="connsiteX9" fmla="*/ 1393511 w 1452360"/>
                  <a:gd name="connsiteY9" fmla="*/ 689247 h 914959"/>
                  <a:gd name="connsiteX10" fmla="*/ 1425261 w 1452360"/>
                  <a:gd name="connsiteY10" fmla="*/ 625747 h 914959"/>
                  <a:gd name="connsiteX11" fmla="*/ 1431611 w 1452360"/>
                  <a:gd name="connsiteY11" fmla="*/ 422547 h 914959"/>
                  <a:gd name="connsiteX12" fmla="*/ 1444311 w 1452360"/>
                  <a:gd name="connsiteY12" fmla="*/ 206647 h 914959"/>
                  <a:gd name="connsiteX13" fmla="*/ 1450661 w 1452360"/>
                  <a:gd name="connsiteY13" fmla="*/ 16147 h 914959"/>
                  <a:gd name="connsiteX14" fmla="*/ 1412561 w 1452360"/>
                  <a:gd name="connsiteY14" fmla="*/ 9797 h 914959"/>
                  <a:gd name="connsiteX15" fmla="*/ 1234761 w 1452360"/>
                  <a:gd name="connsiteY15" fmla="*/ 9797 h 914959"/>
                  <a:gd name="connsiteX16" fmla="*/ 752161 w 1452360"/>
                  <a:gd name="connsiteY16" fmla="*/ 130447 h 914959"/>
                  <a:gd name="connsiteX17" fmla="*/ 225111 w 1452360"/>
                  <a:gd name="connsiteY17" fmla="*/ 466997 h 914959"/>
                  <a:gd name="connsiteX18" fmla="*/ 79061 w 1452360"/>
                  <a:gd name="connsiteY18" fmla="*/ 714647 h 914959"/>
                  <a:gd name="connsiteX19" fmla="*/ 2861 w 1452360"/>
                  <a:gd name="connsiteY19" fmla="*/ 911497 h 914959"/>
                  <a:gd name="connsiteX0" fmla="*/ 2861 w 1452852"/>
                  <a:gd name="connsiteY0" fmla="*/ 917129 h 920591"/>
                  <a:gd name="connsiteX1" fmla="*/ 180661 w 1452852"/>
                  <a:gd name="connsiteY1" fmla="*/ 840929 h 920591"/>
                  <a:gd name="connsiteX2" fmla="*/ 263211 w 1452852"/>
                  <a:gd name="connsiteY2" fmla="*/ 777429 h 920591"/>
                  <a:gd name="connsiteX3" fmla="*/ 371161 w 1452852"/>
                  <a:gd name="connsiteY3" fmla="*/ 752029 h 920591"/>
                  <a:gd name="connsiteX4" fmla="*/ 504511 w 1452852"/>
                  <a:gd name="connsiteY4" fmla="*/ 732979 h 920591"/>
                  <a:gd name="connsiteX5" fmla="*/ 695011 w 1452852"/>
                  <a:gd name="connsiteY5" fmla="*/ 720279 h 920591"/>
                  <a:gd name="connsiteX6" fmla="*/ 942661 w 1452852"/>
                  <a:gd name="connsiteY6" fmla="*/ 732979 h 920591"/>
                  <a:gd name="connsiteX7" fmla="*/ 1164911 w 1452852"/>
                  <a:gd name="connsiteY7" fmla="*/ 732979 h 920591"/>
                  <a:gd name="connsiteX8" fmla="*/ 1304611 w 1452852"/>
                  <a:gd name="connsiteY8" fmla="*/ 732979 h 920591"/>
                  <a:gd name="connsiteX9" fmla="*/ 1393511 w 1452852"/>
                  <a:gd name="connsiteY9" fmla="*/ 694879 h 920591"/>
                  <a:gd name="connsiteX10" fmla="*/ 1425261 w 1452852"/>
                  <a:gd name="connsiteY10" fmla="*/ 631379 h 920591"/>
                  <a:gd name="connsiteX11" fmla="*/ 1431611 w 1452852"/>
                  <a:gd name="connsiteY11" fmla="*/ 428179 h 920591"/>
                  <a:gd name="connsiteX12" fmla="*/ 1444311 w 1452852"/>
                  <a:gd name="connsiteY12" fmla="*/ 212279 h 920591"/>
                  <a:gd name="connsiteX13" fmla="*/ 1450661 w 1452852"/>
                  <a:gd name="connsiteY13" fmla="*/ 21779 h 920591"/>
                  <a:gd name="connsiteX14" fmla="*/ 1405418 w 1452852"/>
                  <a:gd name="connsiteY14" fmla="*/ 3523 h 920591"/>
                  <a:gd name="connsiteX15" fmla="*/ 1234761 w 1452852"/>
                  <a:gd name="connsiteY15" fmla="*/ 15429 h 920591"/>
                  <a:gd name="connsiteX16" fmla="*/ 752161 w 1452852"/>
                  <a:gd name="connsiteY16" fmla="*/ 136079 h 920591"/>
                  <a:gd name="connsiteX17" fmla="*/ 225111 w 1452852"/>
                  <a:gd name="connsiteY17" fmla="*/ 472629 h 920591"/>
                  <a:gd name="connsiteX18" fmla="*/ 79061 w 1452852"/>
                  <a:gd name="connsiteY18" fmla="*/ 720279 h 920591"/>
                  <a:gd name="connsiteX19" fmla="*/ 2861 w 1452852"/>
                  <a:gd name="connsiteY19" fmla="*/ 917129 h 920591"/>
                  <a:gd name="connsiteX0" fmla="*/ 2861 w 1452852"/>
                  <a:gd name="connsiteY0" fmla="*/ 923583 h 927045"/>
                  <a:gd name="connsiteX1" fmla="*/ 180661 w 1452852"/>
                  <a:gd name="connsiteY1" fmla="*/ 847383 h 927045"/>
                  <a:gd name="connsiteX2" fmla="*/ 263211 w 1452852"/>
                  <a:gd name="connsiteY2" fmla="*/ 783883 h 927045"/>
                  <a:gd name="connsiteX3" fmla="*/ 371161 w 1452852"/>
                  <a:gd name="connsiteY3" fmla="*/ 758483 h 927045"/>
                  <a:gd name="connsiteX4" fmla="*/ 504511 w 1452852"/>
                  <a:gd name="connsiteY4" fmla="*/ 739433 h 927045"/>
                  <a:gd name="connsiteX5" fmla="*/ 695011 w 1452852"/>
                  <a:gd name="connsiteY5" fmla="*/ 726733 h 927045"/>
                  <a:gd name="connsiteX6" fmla="*/ 942661 w 1452852"/>
                  <a:gd name="connsiteY6" fmla="*/ 739433 h 927045"/>
                  <a:gd name="connsiteX7" fmla="*/ 1164911 w 1452852"/>
                  <a:gd name="connsiteY7" fmla="*/ 739433 h 927045"/>
                  <a:gd name="connsiteX8" fmla="*/ 1304611 w 1452852"/>
                  <a:gd name="connsiteY8" fmla="*/ 739433 h 927045"/>
                  <a:gd name="connsiteX9" fmla="*/ 1393511 w 1452852"/>
                  <a:gd name="connsiteY9" fmla="*/ 701333 h 927045"/>
                  <a:gd name="connsiteX10" fmla="*/ 1425261 w 1452852"/>
                  <a:gd name="connsiteY10" fmla="*/ 637833 h 927045"/>
                  <a:gd name="connsiteX11" fmla="*/ 1431611 w 1452852"/>
                  <a:gd name="connsiteY11" fmla="*/ 434633 h 927045"/>
                  <a:gd name="connsiteX12" fmla="*/ 1444311 w 1452852"/>
                  <a:gd name="connsiteY12" fmla="*/ 218733 h 927045"/>
                  <a:gd name="connsiteX13" fmla="*/ 1450661 w 1452852"/>
                  <a:gd name="connsiteY13" fmla="*/ 28233 h 927045"/>
                  <a:gd name="connsiteX14" fmla="*/ 1405418 w 1452852"/>
                  <a:gd name="connsiteY14" fmla="*/ 452 h 927045"/>
                  <a:gd name="connsiteX15" fmla="*/ 1234761 w 1452852"/>
                  <a:gd name="connsiteY15" fmla="*/ 21883 h 927045"/>
                  <a:gd name="connsiteX16" fmla="*/ 752161 w 1452852"/>
                  <a:gd name="connsiteY16" fmla="*/ 142533 h 927045"/>
                  <a:gd name="connsiteX17" fmla="*/ 225111 w 1452852"/>
                  <a:gd name="connsiteY17" fmla="*/ 479083 h 927045"/>
                  <a:gd name="connsiteX18" fmla="*/ 79061 w 1452852"/>
                  <a:gd name="connsiteY18" fmla="*/ 726733 h 927045"/>
                  <a:gd name="connsiteX19" fmla="*/ 2861 w 1452852"/>
                  <a:gd name="connsiteY19" fmla="*/ 923583 h 927045"/>
                  <a:gd name="connsiteX0" fmla="*/ 2861 w 1453745"/>
                  <a:gd name="connsiteY0" fmla="*/ 1361283 h 1364745"/>
                  <a:gd name="connsiteX1" fmla="*/ 180661 w 1453745"/>
                  <a:gd name="connsiteY1" fmla="*/ 1285083 h 1364745"/>
                  <a:gd name="connsiteX2" fmla="*/ 263211 w 1453745"/>
                  <a:gd name="connsiteY2" fmla="*/ 1221583 h 1364745"/>
                  <a:gd name="connsiteX3" fmla="*/ 371161 w 1453745"/>
                  <a:gd name="connsiteY3" fmla="*/ 1196183 h 1364745"/>
                  <a:gd name="connsiteX4" fmla="*/ 504511 w 1453745"/>
                  <a:gd name="connsiteY4" fmla="*/ 1177133 h 1364745"/>
                  <a:gd name="connsiteX5" fmla="*/ 695011 w 1453745"/>
                  <a:gd name="connsiteY5" fmla="*/ 1164433 h 1364745"/>
                  <a:gd name="connsiteX6" fmla="*/ 942661 w 1453745"/>
                  <a:gd name="connsiteY6" fmla="*/ 1177133 h 1364745"/>
                  <a:gd name="connsiteX7" fmla="*/ 1164911 w 1453745"/>
                  <a:gd name="connsiteY7" fmla="*/ 1177133 h 1364745"/>
                  <a:gd name="connsiteX8" fmla="*/ 1304611 w 1453745"/>
                  <a:gd name="connsiteY8" fmla="*/ 1177133 h 1364745"/>
                  <a:gd name="connsiteX9" fmla="*/ 1393511 w 1453745"/>
                  <a:gd name="connsiteY9" fmla="*/ 1139033 h 1364745"/>
                  <a:gd name="connsiteX10" fmla="*/ 1425261 w 1453745"/>
                  <a:gd name="connsiteY10" fmla="*/ 1075533 h 1364745"/>
                  <a:gd name="connsiteX11" fmla="*/ 1431611 w 1453745"/>
                  <a:gd name="connsiteY11" fmla="*/ 872333 h 1364745"/>
                  <a:gd name="connsiteX12" fmla="*/ 1444311 w 1453745"/>
                  <a:gd name="connsiteY12" fmla="*/ 656433 h 1364745"/>
                  <a:gd name="connsiteX13" fmla="*/ 1450661 w 1453745"/>
                  <a:gd name="connsiteY13" fmla="*/ 465933 h 1364745"/>
                  <a:gd name="connsiteX14" fmla="*/ 1392718 w 1453745"/>
                  <a:gd name="connsiteY14" fmla="*/ 2 h 1364745"/>
                  <a:gd name="connsiteX15" fmla="*/ 1234761 w 1453745"/>
                  <a:gd name="connsiteY15" fmla="*/ 459583 h 1364745"/>
                  <a:gd name="connsiteX16" fmla="*/ 752161 w 1453745"/>
                  <a:gd name="connsiteY16" fmla="*/ 580233 h 1364745"/>
                  <a:gd name="connsiteX17" fmla="*/ 225111 w 1453745"/>
                  <a:gd name="connsiteY17" fmla="*/ 916783 h 1364745"/>
                  <a:gd name="connsiteX18" fmla="*/ 79061 w 1453745"/>
                  <a:gd name="connsiteY18" fmla="*/ 1164433 h 1364745"/>
                  <a:gd name="connsiteX19" fmla="*/ 2861 w 1453745"/>
                  <a:gd name="connsiteY19" fmla="*/ 1361283 h 1364745"/>
                  <a:gd name="connsiteX0" fmla="*/ 2861 w 1454198"/>
                  <a:gd name="connsiteY0" fmla="*/ 1370808 h 1374270"/>
                  <a:gd name="connsiteX1" fmla="*/ 180661 w 1454198"/>
                  <a:gd name="connsiteY1" fmla="*/ 1294608 h 1374270"/>
                  <a:gd name="connsiteX2" fmla="*/ 263211 w 1454198"/>
                  <a:gd name="connsiteY2" fmla="*/ 1231108 h 1374270"/>
                  <a:gd name="connsiteX3" fmla="*/ 371161 w 1454198"/>
                  <a:gd name="connsiteY3" fmla="*/ 1205708 h 1374270"/>
                  <a:gd name="connsiteX4" fmla="*/ 504511 w 1454198"/>
                  <a:gd name="connsiteY4" fmla="*/ 1186658 h 1374270"/>
                  <a:gd name="connsiteX5" fmla="*/ 695011 w 1454198"/>
                  <a:gd name="connsiteY5" fmla="*/ 1173958 h 1374270"/>
                  <a:gd name="connsiteX6" fmla="*/ 942661 w 1454198"/>
                  <a:gd name="connsiteY6" fmla="*/ 1186658 h 1374270"/>
                  <a:gd name="connsiteX7" fmla="*/ 1164911 w 1454198"/>
                  <a:gd name="connsiteY7" fmla="*/ 1186658 h 1374270"/>
                  <a:gd name="connsiteX8" fmla="*/ 1304611 w 1454198"/>
                  <a:gd name="connsiteY8" fmla="*/ 1186658 h 1374270"/>
                  <a:gd name="connsiteX9" fmla="*/ 1393511 w 1454198"/>
                  <a:gd name="connsiteY9" fmla="*/ 1148558 h 1374270"/>
                  <a:gd name="connsiteX10" fmla="*/ 1425261 w 1454198"/>
                  <a:gd name="connsiteY10" fmla="*/ 1085058 h 1374270"/>
                  <a:gd name="connsiteX11" fmla="*/ 1431611 w 1454198"/>
                  <a:gd name="connsiteY11" fmla="*/ 881858 h 1374270"/>
                  <a:gd name="connsiteX12" fmla="*/ 1444311 w 1454198"/>
                  <a:gd name="connsiteY12" fmla="*/ 665958 h 1374270"/>
                  <a:gd name="connsiteX13" fmla="*/ 1450661 w 1454198"/>
                  <a:gd name="connsiteY13" fmla="*/ 475458 h 1374270"/>
                  <a:gd name="connsiteX14" fmla="*/ 1386368 w 1454198"/>
                  <a:gd name="connsiteY14" fmla="*/ 2 h 1374270"/>
                  <a:gd name="connsiteX15" fmla="*/ 1234761 w 1454198"/>
                  <a:gd name="connsiteY15" fmla="*/ 469108 h 1374270"/>
                  <a:gd name="connsiteX16" fmla="*/ 752161 w 1454198"/>
                  <a:gd name="connsiteY16" fmla="*/ 589758 h 1374270"/>
                  <a:gd name="connsiteX17" fmla="*/ 225111 w 1454198"/>
                  <a:gd name="connsiteY17" fmla="*/ 926308 h 1374270"/>
                  <a:gd name="connsiteX18" fmla="*/ 79061 w 1454198"/>
                  <a:gd name="connsiteY18" fmla="*/ 1173958 h 1374270"/>
                  <a:gd name="connsiteX19" fmla="*/ 2861 w 1454198"/>
                  <a:gd name="connsiteY19" fmla="*/ 1370808 h 1374270"/>
                  <a:gd name="connsiteX0" fmla="*/ 2861 w 1449113"/>
                  <a:gd name="connsiteY0" fmla="*/ 1370807 h 1374269"/>
                  <a:gd name="connsiteX1" fmla="*/ 180661 w 1449113"/>
                  <a:gd name="connsiteY1" fmla="*/ 1294607 h 1374269"/>
                  <a:gd name="connsiteX2" fmla="*/ 263211 w 1449113"/>
                  <a:gd name="connsiteY2" fmla="*/ 1231107 h 1374269"/>
                  <a:gd name="connsiteX3" fmla="*/ 371161 w 1449113"/>
                  <a:gd name="connsiteY3" fmla="*/ 1205707 h 1374269"/>
                  <a:gd name="connsiteX4" fmla="*/ 504511 w 1449113"/>
                  <a:gd name="connsiteY4" fmla="*/ 1186657 h 1374269"/>
                  <a:gd name="connsiteX5" fmla="*/ 695011 w 1449113"/>
                  <a:gd name="connsiteY5" fmla="*/ 1173957 h 1374269"/>
                  <a:gd name="connsiteX6" fmla="*/ 942661 w 1449113"/>
                  <a:gd name="connsiteY6" fmla="*/ 1186657 h 1374269"/>
                  <a:gd name="connsiteX7" fmla="*/ 1164911 w 1449113"/>
                  <a:gd name="connsiteY7" fmla="*/ 1186657 h 1374269"/>
                  <a:gd name="connsiteX8" fmla="*/ 1304611 w 1449113"/>
                  <a:gd name="connsiteY8" fmla="*/ 1186657 h 1374269"/>
                  <a:gd name="connsiteX9" fmla="*/ 1393511 w 1449113"/>
                  <a:gd name="connsiteY9" fmla="*/ 1148557 h 1374269"/>
                  <a:gd name="connsiteX10" fmla="*/ 1425261 w 1449113"/>
                  <a:gd name="connsiteY10" fmla="*/ 1085057 h 1374269"/>
                  <a:gd name="connsiteX11" fmla="*/ 1431611 w 1449113"/>
                  <a:gd name="connsiteY11" fmla="*/ 881857 h 1374269"/>
                  <a:gd name="connsiteX12" fmla="*/ 1444311 w 1449113"/>
                  <a:gd name="connsiteY12" fmla="*/ 665957 h 1374269"/>
                  <a:gd name="connsiteX13" fmla="*/ 1444311 w 1449113"/>
                  <a:gd name="connsiteY13" fmla="*/ 472282 h 1374269"/>
                  <a:gd name="connsiteX14" fmla="*/ 1386368 w 1449113"/>
                  <a:gd name="connsiteY14" fmla="*/ 1 h 1374269"/>
                  <a:gd name="connsiteX15" fmla="*/ 1234761 w 1449113"/>
                  <a:gd name="connsiteY15" fmla="*/ 469107 h 1374269"/>
                  <a:gd name="connsiteX16" fmla="*/ 752161 w 1449113"/>
                  <a:gd name="connsiteY16" fmla="*/ 589757 h 1374269"/>
                  <a:gd name="connsiteX17" fmla="*/ 225111 w 1449113"/>
                  <a:gd name="connsiteY17" fmla="*/ 926307 h 1374269"/>
                  <a:gd name="connsiteX18" fmla="*/ 79061 w 1449113"/>
                  <a:gd name="connsiteY18" fmla="*/ 1173957 h 1374269"/>
                  <a:gd name="connsiteX19" fmla="*/ 2861 w 1449113"/>
                  <a:gd name="connsiteY19" fmla="*/ 1370807 h 1374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49113" h="1374269">
                    <a:moveTo>
                      <a:pt x="2861" y="1370807"/>
                    </a:moveTo>
                    <a:cubicBezTo>
                      <a:pt x="19794" y="1390915"/>
                      <a:pt x="137269" y="1317890"/>
                      <a:pt x="180661" y="1294607"/>
                    </a:cubicBezTo>
                    <a:cubicBezTo>
                      <a:pt x="224053" y="1271324"/>
                      <a:pt x="231461" y="1245924"/>
                      <a:pt x="263211" y="1231107"/>
                    </a:cubicBezTo>
                    <a:cubicBezTo>
                      <a:pt x="294961" y="1216290"/>
                      <a:pt x="330944" y="1213115"/>
                      <a:pt x="371161" y="1205707"/>
                    </a:cubicBezTo>
                    <a:cubicBezTo>
                      <a:pt x="411378" y="1198299"/>
                      <a:pt x="450536" y="1191949"/>
                      <a:pt x="504511" y="1186657"/>
                    </a:cubicBezTo>
                    <a:cubicBezTo>
                      <a:pt x="558486" y="1181365"/>
                      <a:pt x="621986" y="1173957"/>
                      <a:pt x="695011" y="1173957"/>
                    </a:cubicBezTo>
                    <a:cubicBezTo>
                      <a:pt x="768036" y="1173957"/>
                      <a:pt x="864344" y="1184540"/>
                      <a:pt x="942661" y="1186657"/>
                    </a:cubicBezTo>
                    <a:cubicBezTo>
                      <a:pt x="1020978" y="1188774"/>
                      <a:pt x="1164911" y="1186657"/>
                      <a:pt x="1164911" y="1186657"/>
                    </a:cubicBezTo>
                    <a:cubicBezTo>
                      <a:pt x="1225236" y="1186657"/>
                      <a:pt x="1266511" y="1193007"/>
                      <a:pt x="1304611" y="1186657"/>
                    </a:cubicBezTo>
                    <a:cubicBezTo>
                      <a:pt x="1342711" y="1180307"/>
                      <a:pt x="1373403" y="1165490"/>
                      <a:pt x="1393511" y="1148557"/>
                    </a:cubicBezTo>
                    <a:cubicBezTo>
                      <a:pt x="1413619" y="1131624"/>
                      <a:pt x="1418911" y="1129507"/>
                      <a:pt x="1425261" y="1085057"/>
                    </a:cubicBezTo>
                    <a:cubicBezTo>
                      <a:pt x="1431611" y="1040607"/>
                      <a:pt x="1428436" y="951707"/>
                      <a:pt x="1431611" y="881857"/>
                    </a:cubicBezTo>
                    <a:cubicBezTo>
                      <a:pt x="1434786" y="812007"/>
                      <a:pt x="1442194" y="734219"/>
                      <a:pt x="1444311" y="665957"/>
                    </a:cubicBezTo>
                    <a:cubicBezTo>
                      <a:pt x="1446428" y="597695"/>
                      <a:pt x="1453968" y="583275"/>
                      <a:pt x="1444311" y="472282"/>
                    </a:cubicBezTo>
                    <a:cubicBezTo>
                      <a:pt x="1434654" y="361289"/>
                      <a:pt x="1421293" y="530"/>
                      <a:pt x="1386368" y="1"/>
                    </a:cubicBezTo>
                    <a:cubicBezTo>
                      <a:pt x="1351443" y="-528"/>
                      <a:pt x="1340462" y="370814"/>
                      <a:pt x="1234761" y="469107"/>
                    </a:cubicBezTo>
                    <a:cubicBezTo>
                      <a:pt x="1129060" y="567400"/>
                      <a:pt x="920436" y="513557"/>
                      <a:pt x="752161" y="589757"/>
                    </a:cubicBezTo>
                    <a:cubicBezTo>
                      <a:pt x="583886" y="665957"/>
                      <a:pt x="337294" y="828940"/>
                      <a:pt x="225111" y="926307"/>
                    </a:cubicBezTo>
                    <a:cubicBezTo>
                      <a:pt x="112928" y="1023674"/>
                      <a:pt x="109753" y="1101990"/>
                      <a:pt x="79061" y="1173957"/>
                    </a:cubicBezTo>
                    <a:cubicBezTo>
                      <a:pt x="48369" y="1245924"/>
                      <a:pt x="-14072" y="1350699"/>
                      <a:pt x="2861" y="137080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65" name="자유형 164"/>
              <p:cNvSpPr/>
              <p:nvPr/>
            </p:nvSpPr>
            <p:spPr>
              <a:xfrm>
                <a:off x="832877" y="3220370"/>
                <a:ext cx="1666268" cy="1360746"/>
              </a:xfrm>
              <a:custGeom>
                <a:avLst/>
                <a:gdLst>
                  <a:gd name="connsiteX0" fmla="*/ 566192 w 1666268"/>
                  <a:gd name="connsiteY0" fmla="*/ 1107191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66192 w 1666268"/>
                  <a:gd name="connsiteY25" fmla="*/ 1107191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82817 w 1666268"/>
                  <a:gd name="connsiteY25" fmla="*/ 1132130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0196 h 1360746"/>
                  <a:gd name="connsiteX25" fmla="*/ 582817 w 1666268"/>
                  <a:gd name="connsiteY25" fmla="*/ 1132130 h 1360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666268" h="1360746">
                    <a:moveTo>
                      <a:pt x="582817" y="1132130"/>
                    </a:moveTo>
                    <a:cubicBezTo>
                      <a:pt x="704737" y="1111348"/>
                      <a:pt x="1006767" y="1118275"/>
                      <a:pt x="1156396" y="1115504"/>
                    </a:cubicBezTo>
                    <a:cubicBezTo>
                      <a:pt x="1306025" y="1112733"/>
                      <a:pt x="1404392" y="1121046"/>
                      <a:pt x="1480592" y="1115504"/>
                    </a:cubicBezTo>
                    <a:cubicBezTo>
                      <a:pt x="1556792" y="1109962"/>
                      <a:pt x="1587272" y="1103035"/>
                      <a:pt x="1613596" y="1082253"/>
                    </a:cubicBezTo>
                    <a:cubicBezTo>
                      <a:pt x="1639920" y="1061471"/>
                      <a:pt x="1631607" y="1085024"/>
                      <a:pt x="1638534" y="990813"/>
                    </a:cubicBezTo>
                    <a:cubicBezTo>
                      <a:pt x="1645461" y="896602"/>
                      <a:pt x="1651003" y="673544"/>
                      <a:pt x="1655159" y="516988"/>
                    </a:cubicBezTo>
                    <a:cubicBezTo>
                      <a:pt x="1659315" y="360432"/>
                      <a:pt x="1671785" y="135988"/>
                      <a:pt x="1663472" y="51475"/>
                    </a:cubicBezTo>
                    <a:cubicBezTo>
                      <a:pt x="1655159" y="-33038"/>
                      <a:pt x="1628836" y="16838"/>
                      <a:pt x="1605283" y="9911"/>
                    </a:cubicBezTo>
                    <a:cubicBezTo>
                      <a:pt x="1581730" y="2984"/>
                      <a:pt x="1522156" y="9911"/>
                      <a:pt x="1522156" y="9911"/>
                    </a:cubicBezTo>
                    <a:lnTo>
                      <a:pt x="1189647" y="9911"/>
                    </a:lnTo>
                    <a:lnTo>
                      <a:pt x="724134" y="9911"/>
                    </a:lnTo>
                    <a:lnTo>
                      <a:pt x="200432" y="1599"/>
                    </a:lnTo>
                    <a:cubicBezTo>
                      <a:pt x="88210" y="214"/>
                      <a:pt x="82668" y="-1172"/>
                      <a:pt x="50803" y="1599"/>
                    </a:cubicBezTo>
                    <a:cubicBezTo>
                      <a:pt x="18937" y="4370"/>
                      <a:pt x="17552" y="1599"/>
                      <a:pt x="9239" y="18224"/>
                    </a:cubicBezTo>
                    <a:cubicBezTo>
                      <a:pt x="926" y="34849"/>
                      <a:pt x="927" y="36235"/>
                      <a:pt x="927" y="101351"/>
                    </a:cubicBezTo>
                    <a:cubicBezTo>
                      <a:pt x="927" y="166467"/>
                      <a:pt x="7854" y="291158"/>
                      <a:pt x="9239" y="408922"/>
                    </a:cubicBezTo>
                    <a:cubicBezTo>
                      <a:pt x="10624" y="526686"/>
                      <a:pt x="10624" y="708180"/>
                      <a:pt x="9239" y="807933"/>
                    </a:cubicBezTo>
                    <a:cubicBezTo>
                      <a:pt x="7854" y="907686"/>
                      <a:pt x="-3230" y="961719"/>
                      <a:pt x="927" y="1007439"/>
                    </a:cubicBezTo>
                    <a:cubicBezTo>
                      <a:pt x="5083" y="1053159"/>
                      <a:pt x="9240" y="1068398"/>
                      <a:pt x="34178" y="1082253"/>
                    </a:cubicBezTo>
                    <a:cubicBezTo>
                      <a:pt x="59116" y="1096108"/>
                      <a:pt x="120076" y="1089181"/>
                      <a:pt x="150556" y="1090566"/>
                    </a:cubicBezTo>
                    <a:cubicBezTo>
                      <a:pt x="181036" y="1091951"/>
                      <a:pt x="204589" y="1076711"/>
                      <a:pt x="217058" y="1090566"/>
                    </a:cubicBezTo>
                    <a:cubicBezTo>
                      <a:pt x="229527" y="1104421"/>
                      <a:pt x="222599" y="1132129"/>
                      <a:pt x="225370" y="1173693"/>
                    </a:cubicBezTo>
                    <a:cubicBezTo>
                      <a:pt x="228141" y="1215257"/>
                      <a:pt x="221214" y="1310853"/>
                      <a:pt x="233683" y="1339948"/>
                    </a:cubicBezTo>
                    <a:cubicBezTo>
                      <a:pt x="246152" y="1369043"/>
                      <a:pt x="268319" y="1363501"/>
                      <a:pt x="300185" y="1348261"/>
                    </a:cubicBezTo>
                    <a:cubicBezTo>
                      <a:pt x="332050" y="1333021"/>
                      <a:pt x="377771" y="1276218"/>
                      <a:pt x="424876" y="1240196"/>
                    </a:cubicBezTo>
                    <a:cubicBezTo>
                      <a:pt x="471981" y="1204174"/>
                      <a:pt x="460897" y="1152912"/>
                      <a:pt x="582817" y="11321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178" name="그룹 177"/>
            <p:cNvGrpSpPr/>
            <p:nvPr/>
          </p:nvGrpSpPr>
          <p:grpSpPr>
            <a:xfrm>
              <a:off x="3269654" y="3220243"/>
              <a:ext cx="1718275" cy="1374269"/>
              <a:chOff x="832877" y="3220243"/>
              <a:chExt cx="1718275" cy="1374269"/>
            </a:xfrm>
          </p:grpSpPr>
          <p:sp>
            <p:nvSpPr>
              <p:cNvPr id="179" name="자유형 178"/>
              <p:cNvSpPr/>
              <p:nvPr/>
            </p:nvSpPr>
            <p:spPr>
              <a:xfrm>
                <a:off x="1102039" y="3220243"/>
                <a:ext cx="1449113" cy="1374269"/>
              </a:xfrm>
              <a:custGeom>
                <a:avLst/>
                <a:gdLst>
                  <a:gd name="connsiteX0" fmla="*/ 2861 w 1452360"/>
                  <a:gd name="connsiteY0" fmla="*/ 911497 h 914959"/>
                  <a:gd name="connsiteX1" fmla="*/ 180661 w 1452360"/>
                  <a:gd name="connsiteY1" fmla="*/ 835297 h 914959"/>
                  <a:gd name="connsiteX2" fmla="*/ 263211 w 1452360"/>
                  <a:gd name="connsiteY2" fmla="*/ 771797 h 914959"/>
                  <a:gd name="connsiteX3" fmla="*/ 371161 w 1452360"/>
                  <a:gd name="connsiteY3" fmla="*/ 746397 h 914959"/>
                  <a:gd name="connsiteX4" fmla="*/ 504511 w 1452360"/>
                  <a:gd name="connsiteY4" fmla="*/ 727347 h 914959"/>
                  <a:gd name="connsiteX5" fmla="*/ 695011 w 1452360"/>
                  <a:gd name="connsiteY5" fmla="*/ 714647 h 914959"/>
                  <a:gd name="connsiteX6" fmla="*/ 942661 w 1452360"/>
                  <a:gd name="connsiteY6" fmla="*/ 727347 h 914959"/>
                  <a:gd name="connsiteX7" fmla="*/ 1164911 w 1452360"/>
                  <a:gd name="connsiteY7" fmla="*/ 727347 h 914959"/>
                  <a:gd name="connsiteX8" fmla="*/ 1304611 w 1452360"/>
                  <a:gd name="connsiteY8" fmla="*/ 727347 h 914959"/>
                  <a:gd name="connsiteX9" fmla="*/ 1393511 w 1452360"/>
                  <a:gd name="connsiteY9" fmla="*/ 689247 h 914959"/>
                  <a:gd name="connsiteX10" fmla="*/ 1425261 w 1452360"/>
                  <a:gd name="connsiteY10" fmla="*/ 625747 h 914959"/>
                  <a:gd name="connsiteX11" fmla="*/ 1431611 w 1452360"/>
                  <a:gd name="connsiteY11" fmla="*/ 422547 h 914959"/>
                  <a:gd name="connsiteX12" fmla="*/ 1444311 w 1452360"/>
                  <a:gd name="connsiteY12" fmla="*/ 206647 h 914959"/>
                  <a:gd name="connsiteX13" fmla="*/ 1450661 w 1452360"/>
                  <a:gd name="connsiteY13" fmla="*/ 16147 h 914959"/>
                  <a:gd name="connsiteX14" fmla="*/ 1412561 w 1452360"/>
                  <a:gd name="connsiteY14" fmla="*/ 9797 h 914959"/>
                  <a:gd name="connsiteX15" fmla="*/ 1234761 w 1452360"/>
                  <a:gd name="connsiteY15" fmla="*/ 9797 h 914959"/>
                  <a:gd name="connsiteX16" fmla="*/ 752161 w 1452360"/>
                  <a:gd name="connsiteY16" fmla="*/ 130447 h 914959"/>
                  <a:gd name="connsiteX17" fmla="*/ 225111 w 1452360"/>
                  <a:gd name="connsiteY17" fmla="*/ 466997 h 914959"/>
                  <a:gd name="connsiteX18" fmla="*/ 79061 w 1452360"/>
                  <a:gd name="connsiteY18" fmla="*/ 714647 h 914959"/>
                  <a:gd name="connsiteX19" fmla="*/ 2861 w 1452360"/>
                  <a:gd name="connsiteY19" fmla="*/ 911497 h 914959"/>
                  <a:gd name="connsiteX0" fmla="*/ 2861 w 1452852"/>
                  <a:gd name="connsiteY0" fmla="*/ 917129 h 920591"/>
                  <a:gd name="connsiteX1" fmla="*/ 180661 w 1452852"/>
                  <a:gd name="connsiteY1" fmla="*/ 840929 h 920591"/>
                  <a:gd name="connsiteX2" fmla="*/ 263211 w 1452852"/>
                  <a:gd name="connsiteY2" fmla="*/ 777429 h 920591"/>
                  <a:gd name="connsiteX3" fmla="*/ 371161 w 1452852"/>
                  <a:gd name="connsiteY3" fmla="*/ 752029 h 920591"/>
                  <a:gd name="connsiteX4" fmla="*/ 504511 w 1452852"/>
                  <a:gd name="connsiteY4" fmla="*/ 732979 h 920591"/>
                  <a:gd name="connsiteX5" fmla="*/ 695011 w 1452852"/>
                  <a:gd name="connsiteY5" fmla="*/ 720279 h 920591"/>
                  <a:gd name="connsiteX6" fmla="*/ 942661 w 1452852"/>
                  <a:gd name="connsiteY6" fmla="*/ 732979 h 920591"/>
                  <a:gd name="connsiteX7" fmla="*/ 1164911 w 1452852"/>
                  <a:gd name="connsiteY7" fmla="*/ 732979 h 920591"/>
                  <a:gd name="connsiteX8" fmla="*/ 1304611 w 1452852"/>
                  <a:gd name="connsiteY8" fmla="*/ 732979 h 920591"/>
                  <a:gd name="connsiteX9" fmla="*/ 1393511 w 1452852"/>
                  <a:gd name="connsiteY9" fmla="*/ 694879 h 920591"/>
                  <a:gd name="connsiteX10" fmla="*/ 1425261 w 1452852"/>
                  <a:gd name="connsiteY10" fmla="*/ 631379 h 920591"/>
                  <a:gd name="connsiteX11" fmla="*/ 1431611 w 1452852"/>
                  <a:gd name="connsiteY11" fmla="*/ 428179 h 920591"/>
                  <a:gd name="connsiteX12" fmla="*/ 1444311 w 1452852"/>
                  <a:gd name="connsiteY12" fmla="*/ 212279 h 920591"/>
                  <a:gd name="connsiteX13" fmla="*/ 1450661 w 1452852"/>
                  <a:gd name="connsiteY13" fmla="*/ 21779 h 920591"/>
                  <a:gd name="connsiteX14" fmla="*/ 1405418 w 1452852"/>
                  <a:gd name="connsiteY14" fmla="*/ 3523 h 920591"/>
                  <a:gd name="connsiteX15" fmla="*/ 1234761 w 1452852"/>
                  <a:gd name="connsiteY15" fmla="*/ 15429 h 920591"/>
                  <a:gd name="connsiteX16" fmla="*/ 752161 w 1452852"/>
                  <a:gd name="connsiteY16" fmla="*/ 136079 h 920591"/>
                  <a:gd name="connsiteX17" fmla="*/ 225111 w 1452852"/>
                  <a:gd name="connsiteY17" fmla="*/ 472629 h 920591"/>
                  <a:gd name="connsiteX18" fmla="*/ 79061 w 1452852"/>
                  <a:gd name="connsiteY18" fmla="*/ 720279 h 920591"/>
                  <a:gd name="connsiteX19" fmla="*/ 2861 w 1452852"/>
                  <a:gd name="connsiteY19" fmla="*/ 917129 h 920591"/>
                  <a:gd name="connsiteX0" fmla="*/ 2861 w 1452852"/>
                  <a:gd name="connsiteY0" fmla="*/ 923583 h 927045"/>
                  <a:gd name="connsiteX1" fmla="*/ 180661 w 1452852"/>
                  <a:gd name="connsiteY1" fmla="*/ 847383 h 927045"/>
                  <a:gd name="connsiteX2" fmla="*/ 263211 w 1452852"/>
                  <a:gd name="connsiteY2" fmla="*/ 783883 h 927045"/>
                  <a:gd name="connsiteX3" fmla="*/ 371161 w 1452852"/>
                  <a:gd name="connsiteY3" fmla="*/ 758483 h 927045"/>
                  <a:gd name="connsiteX4" fmla="*/ 504511 w 1452852"/>
                  <a:gd name="connsiteY4" fmla="*/ 739433 h 927045"/>
                  <a:gd name="connsiteX5" fmla="*/ 695011 w 1452852"/>
                  <a:gd name="connsiteY5" fmla="*/ 726733 h 927045"/>
                  <a:gd name="connsiteX6" fmla="*/ 942661 w 1452852"/>
                  <a:gd name="connsiteY6" fmla="*/ 739433 h 927045"/>
                  <a:gd name="connsiteX7" fmla="*/ 1164911 w 1452852"/>
                  <a:gd name="connsiteY7" fmla="*/ 739433 h 927045"/>
                  <a:gd name="connsiteX8" fmla="*/ 1304611 w 1452852"/>
                  <a:gd name="connsiteY8" fmla="*/ 739433 h 927045"/>
                  <a:gd name="connsiteX9" fmla="*/ 1393511 w 1452852"/>
                  <a:gd name="connsiteY9" fmla="*/ 701333 h 927045"/>
                  <a:gd name="connsiteX10" fmla="*/ 1425261 w 1452852"/>
                  <a:gd name="connsiteY10" fmla="*/ 637833 h 927045"/>
                  <a:gd name="connsiteX11" fmla="*/ 1431611 w 1452852"/>
                  <a:gd name="connsiteY11" fmla="*/ 434633 h 927045"/>
                  <a:gd name="connsiteX12" fmla="*/ 1444311 w 1452852"/>
                  <a:gd name="connsiteY12" fmla="*/ 218733 h 927045"/>
                  <a:gd name="connsiteX13" fmla="*/ 1450661 w 1452852"/>
                  <a:gd name="connsiteY13" fmla="*/ 28233 h 927045"/>
                  <a:gd name="connsiteX14" fmla="*/ 1405418 w 1452852"/>
                  <a:gd name="connsiteY14" fmla="*/ 452 h 927045"/>
                  <a:gd name="connsiteX15" fmla="*/ 1234761 w 1452852"/>
                  <a:gd name="connsiteY15" fmla="*/ 21883 h 927045"/>
                  <a:gd name="connsiteX16" fmla="*/ 752161 w 1452852"/>
                  <a:gd name="connsiteY16" fmla="*/ 142533 h 927045"/>
                  <a:gd name="connsiteX17" fmla="*/ 225111 w 1452852"/>
                  <a:gd name="connsiteY17" fmla="*/ 479083 h 927045"/>
                  <a:gd name="connsiteX18" fmla="*/ 79061 w 1452852"/>
                  <a:gd name="connsiteY18" fmla="*/ 726733 h 927045"/>
                  <a:gd name="connsiteX19" fmla="*/ 2861 w 1452852"/>
                  <a:gd name="connsiteY19" fmla="*/ 923583 h 927045"/>
                  <a:gd name="connsiteX0" fmla="*/ 2861 w 1453745"/>
                  <a:gd name="connsiteY0" fmla="*/ 1361283 h 1364745"/>
                  <a:gd name="connsiteX1" fmla="*/ 180661 w 1453745"/>
                  <a:gd name="connsiteY1" fmla="*/ 1285083 h 1364745"/>
                  <a:gd name="connsiteX2" fmla="*/ 263211 w 1453745"/>
                  <a:gd name="connsiteY2" fmla="*/ 1221583 h 1364745"/>
                  <a:gd name="connsiteX3" fmla="*/ 371161 w 1453745"/>
                  <a:gd name="connsiteY3" fmla="*/ 1196183 h 1364745"/>
                  <a:gd name="connsiteX4" fmla="*/ 504511 w 1453745"/>
                  <a:gd name="connsiteY4" fmla="*/ 1177133 h 1364745"/>
                  <a:gd name="connsiteX5" fmla="*/ 695011 w 1453745"/>
                  <a:gd name="connsiteY5" fmla="*/ 1164433 h 1364745"/>
                  <a:gd name="connsiteX6" fmla="*/ 942661 w 1453745"/>
                  <a:gd name="connsiteY6" fmla="*/ 1177133 h 1364745"/>
                  <a:gd name="connsiteX7" fmla="*/ 1164911 w 1453745"/>
                  <a:gd name="connsiteY7" fmla="*/ 1177133 h 1364745"/>
                  <a:gd name="connsiteX8" fmla="*/ 1304611 w 1453745"/>
                  <a:gd name="connsiteY8" fmla="*/ 1177133 h 1364745"/>
                  <a:gd name="connsiteX9" fmla="*/ 1393511 w 1453745"/>
                  <a:gd name="connsiteY9" fmla="*/ 1139033 h 1364745"/>
                  <a:gd name="connsiteX10" fmla="*/ 1425261 w 1453745"/>
                  <a:gd name="connsiteY10" fmla="*/ 1075533 h 1364745"/>
                  <a:gd name="connsiteX11" fmla="*/ 1431611 w 1453745"/>
                  <a:gd name="connsiteY11" fmla="*/ 872333 h 1364745"/>
                  <a:gd name="connsiteX12" fmla="*/ 1444311 w 1453745"/>
                  <a:gd name="connsiteY12" fmla="*/ 656433 h 1364745"/>
                  <a:gd name="connsiteX13" fmla="*/ 1450661 w 1453745"/>
                  <a:gd name="connsiteY13" fmla="*/ 465933 h 1364745"/>
                  <a:gd name="connsiteX14" fmla="*/ 1392718 w 1453745"/>
                  <a:gd name="connsiteY14" fmla="*/ 2 h 1364745"/>
                  <a:gd name="connsiteX15" fmla="*/ 1234761 w 1453745"/>
                  <a:gd name="connsiteY15" fmla="*/ 459583 h 1364745"/>
                  <a:gd name="connsiteX16" fmla="*/ 752161 w 1453745"/>
                  <a:gd name="connsiteY16" fmla="*/ 580233 h 1364745"/>
                  <a:gd name="connsiteX17" fmla="*/ 225111 w 1453745"/>
                  <a:gd name="connsiteY17" fmla="*/ 916783 h 1364745"/>
                  <a:gd name="connsiteX18" fmla="*/ 79061 w 1453745"/>
                  <a:gd name="connsiteY18" fmla="*/ 1164433 h 1364745"/>
                  <a:gd name="connsiteX19" fmla="*/ 2861 w 1453745"/>
                  <a:gd name="connsiteY19" fmla="*/ 1361283 h 1364745"/>
                  <a:gd name="connsiteX0" fmla="*/ 2861 w 1454198"/>
                  <a:gd name="connsiteY0" fmla="*/ 1370808 h 1374270"/>
                  <a:gd name="connsiteX1" fmla="*/ 180661 w 1454198"/>
                  <a:gd name="connsiteY1" fmla="*/ 1294608 h 1374270"/>
                  <a:gd name="connsiteX2" fmla="*/ 263211 w 1454198"/>
                  <a:gd name="connsiteY2" fmla="*/ 1231108 h 1374270"/>
                  <a:gd name="connsiteX3" fmla="*/ 371161 w 1454198"/>
                  <a:gd name="connsiteY3" fmla="*/ 1205708 h 1374270"/>
                  <a:gd name="connsiteX4" fmla="*/ 504511 w 1454198"/>
                  <a:gd name="connsiteY4" fmla="*/ 1186658 h 1374270"/>
                  <a:gd name="connsiteX5" fmla="*/ 695011 w 1454198"/>
                  <a:gd name="connsiteY5" fmla="*/ 1173958 h 1374270"/>
                  <a:gd name="connsiteX6" fmla="*/ 942661 w 1454198"/>
                  <a:gd name="connsiteY6" fmla="*/ 1186658 h 1374270"/>
                  <a:gd name="connsiteX7" fmla="*/ 1164911 w 1454198"/>
                  <a:gd name="connsiteY7" fmla="*/ 1186658 h 1374270"/>
                  <a:gd name="connsiteX8" fmla="*/ 1304611 w 1454198"/>
                  <a:gd name="connsiteY8" fmla="*/ 1186658 h 1374270"/>
                  <a:gd name="connsiteX9" fmla="*/ 1393511 w 1454198"/>
                  <a:gd name="connsiteY9" fmla="*/ 1148558 h 1374270"/>
                  <a:gd name="connsiteX10" fmla="*/ 1425261 w 1454198"/>
                  <a:gd name="connsiteY10" fmla="*/ 1085058 h 1374270"/>
                  <a:gd name="connsiteX11" fmla="*/ 1431611 w 1454198"/>
                  <a:gd name="connsiteY11" fmla="*/ 881858 h 1374270"/>
                  <a:gd name="connsiteX12" fmla="*/ 1444311 w 1454198"/>
                  <a:gd name="connsiteY12" fmla="*/ 665958 h 1374270"/>
                  <a:gd name="connsiteX13" fmla="*/ 1450661 w 1454198"/>
                  <a:gd name="connsiteY13" fmla="*/ 475458 h 1374270"/>
                  <a:gd name="connsiteX14" fmla="*/ 1386368 w 1454198"/>
                  <a:gd name="connsiteY14" fmla="*/ 2 h 1374270"/>
                  <a:gd name="connsiteX15" fmla="*/ 1234761 w 1454198"/>
                  <a:gd name="connsiteY15" fmla="*/ 469108 h 1374270"/>
                  <a:gd name="connsiteX16" fmla="*/ 752161 w 1454198"/>
                  <a:gd name="connsiteY16" fmla="*/ 589758 h 1374270"/>
                  <a:gd name="connsiteX17" fmla="*/ 225111 w 1454198"/>
                  <a:gd name="connsiteY17" fmla="*/ 926308 h 1374270"/>
                  <a:gd name="connsiteX18" fmla="*/ 79061 w 1454198"/>
                  <a:gd name="connsiteY18" fmla="*/ 1173958 h 1374270"/>
                  <a:gd name="connsiteX19" fmla="*/ 2861 w 1454198"/>
                  <a:gd name="connsiteY19" fmla="*/ 1370808 h 1374270"/>
                  <a:gd name="connsiteX0" fmla="*/ 2861 w 1449113"/>
                  <a:gd name="connsiteY0" fmla="*/ 1370807 h 1374269"/>
                  <a:gd name="connsiteX1" fmla="*/ 180661 w 1449113"/>
                  <a:gd name="connsiteY1" fmla="*/ 1294607 h 1374269"/>
                  <a:gd name="connsiteX2" fmla="*/ 263211 w 1449113"/>
                  <a:gd name="connsiteY2" fmla="*/ 1231107 h 1374269"/>
                  <a:gd name="connsiteX3" fmla="*/ 371161 w 1449113"/>
                  <a:gd name="connsiteY3" fmla="*/ 1205707 h 1374269"/>
                  <a:gd name="connsiteX4" fmla="*/ 504511 w 1449113"/>
                  <a:gd name="connsiteY4" fmla="*/ 1186657 h 1374269"/>
                  <a:gd name="connsiteX5" fmla="*/ 695011 w 1449113"/>
                  <a:gd name="connsiteY5" fmla="*/ 1173957 h 1374269"/>
                  <a:gd name="connsiteX6" fmla="*/ 942661 w 1449113"/>
                  <a:gd name="connsiteY6" fmla="*/ 1186657 h 1374269"/>
                  <a:gd name="connsiteX7" fmla="*/ 1164911 w 1449113"/>
                  <a:gd name="connsiteY7" fmla="*/ 1186657 h 1374269"/>
                  <a:gd name="connsiteX8" fmla="*/ 1304611 w 1449113"/>
                  <a:gd name="connsiteY8" fmla="*/ 1186657 h 1374269"/>
                  <a:gd name="connsiteX9" fmla="*/ 1393511 w 1449113"/>
                  <a:gd name="connsiteY9" fmla="*/ 1148557 h 1374269"/>
                  <a:gd name="connsiteX10" fmla="*/ 1425261 w 1449113"/>
                  <a:gd name="connsiteY10" fmla="*/ 1085057 h 1374269"/>
                  <a:gd name="connsiteX11" fmla="*/ 1431611 w 1449113"/>
                  <a:gd name="connsiteY11" fmla="*/ 881857 h 1374269"/>
                  <a:gd name="connsiteX12" fmla="*/ 1444311 w 1449113"/>
                  <a:gd name="connsiteY12" fmla="*/ 665957 h 1374269"/>
                  <a:gd name="connsiteX13" fmla="*/ 1444311 w 1449113"/>
                  <a:gd name="connsiteY13" fmla="*/ 472282 h 1374269"/>
                  <a:gd name="connsiteX14" fmla="*/ 1386368 w 1449113"/>
                  <a:gd name="connsiteY14" fmla="*/ 1 h 1374269"/>
                  <a:gd name="connsiteX15" fmla="*/ 1234761 w 1449113"/>
                  <a:gd name="connsiteY15" fmla="*/ 469107 h 1374269"/>
                  <a:gd name="connsiteX16" fmla="*/ 752161 w 1449113"/>
                  <a:gd name="connsiteY16" fmla="*/ 589757 h 1374269"/>
                  <a:gd name="connsiteX17" fmla="*/ 225111 w 1449113"/>
                  <a:gd name="connsiteY17" fmla="*/ 926307 h 1374269"/>
                  <a:gd name="connsiteX18" fmla="*/ 79061 w 1449113"/>
                  <a:gd name="connsiteY18" fmla="*/ 1173957 h 1374269"/>
                  <a:gd name="connsiteX19" fmla="*/ 2861 w 1449113"/>
                  <a:gd name="connsiteY19" fmla="*/ 1370807 h 1374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49113" h="1374269">
                    <a:moveTo>
                      <a:pt x="2861" y="1370807"/>
                    </a:moveTo>
                    <a:cubicBezTo>
                      <a:pt x="19794" y="1390915"/>
                      <a:pt x="137269" y="1317890"/>
                      <a:pt x="180661" y="1294607"/>
                    </a:cubicBezTo>
                    <a:cubicBezTo>
                      <a:pt x="224053" y="1271324"/>
                      <a:pt x="231461" y="1245924"/>
                      <a:pt x="263211" y="1231107"/>
                    </a:cubicBezTo>
                    <a:cubicBezTo>
                      <a:pt x="294961" y="1216290"/>
                      <a:pt x="330944" y="1213115"/>
                      <a:pt x="371161" y="1205707"/>
                    </a:cubicBezTo>
                    <a:cubicBezTo>
                      <a:pt x="411378" y="1198299"/>
                      <a:pt x="450536" y="1191949"/>
                      <a:pt x="504511" y="1186657"/>
                    </a:cubicBezTo>
                    <a:cubicBezTo>
                      <a:pt x="558486" y="1181365"/>
                      <a:pt x="621986" y="1173957"/>
                      <a:pt x="695011" y="1173957"/>
                    </a:cubicBezTo>
                    <a:cubicBezTo>
                      <a:pt x="768036" y="1173957"/>
                      <a:pt x="864344" y="1184540"/>
                      <a:pt x="942661" y="1186657"/>
                    </a:cubicBezTo>
                    <a:cubicBezTo>
                      <a:pt x="1020978" y="1188774"/>
                      <a:pt x="1164911" y="1186657"/>
                      <a:pt x="1164911" y="1186657"/>
                    </a:cubicBezTo>
                    <a:cubicBezTo>
                      <a:pt x="1225236" y="1186657"/>
                      <a:pt x="1266511" y="1193007"/>
                      <a:pt x="1304611" y="1186657"/>
                    </a:cubicBezTo>
                    <a:cubicBezTo>
                      <a:pt x="1342711" y="1180307"/>
                      <a:pt x="1373403" y="1165490"/>
                      <a:pt x="1393511" y="1148557"/>
                    </a:cubicBezTo>
                    <a:cubicBezTo>
                      <a:pt x="1413619" y="1131624"/>
                      <a:pt x="1418911" y="1129507"/>
                      <a:pt x="1425261" y="1085057"/>
                    </a:cubicBezTo>
                    <a:cubicBezTo>
                      <a:pt x="1431611" y="1040607"/>
                      <a:pt x="1428436" y="951707"/>
                      <a:pt x="1431611" y="881857"/>
                    </a:cubicBezTo>
                    <a:cubicBezTo>
                      <a:pt x="1434786" y="812007"/>
                      <a:pt x="1442194" y="734219"/>
                      <a:pt x="1444311" y="665957"/>
                    </a:cubicBezTo>
                    <a:cubicBezTo>
                      <a:pt x="1446428" y="597695"/>
                      <a:pt x="1453968" y="583275"/>
                      <a:pt x="1444311" y="472282"/>
                    </a:cubicBezTo>
                    <a:cubicBezTo>
                      <a:pt x="1434654" y="361289"/>
                      <a:pt x="1421293" y="530"/>
                      <a:pt x="1386368" y="1"/>
                    </a:cubicBezTo>
                    <a:cubicBezTo>
                      <a:pt x="1351443" y="-528"/>
                      <a:pt x="1340462" y="370814"/>
                      <a:pt x="1234761" y="469107"/>
                    </a:cubicBezTo>
                    <a:cubicBezTo>
                      <a:pt x="1129060" y="567400"/>
                      <a:pt x="920436" y="513557"/>
                      <a:pt x="752161" y="589757"/>
                    </a:cubicBezTo>
                    <a:cubicBezTo>
                      <a:pt x="583886" y="665957"/>
                      <a:pt x="337294" y="828940"/>
                      <a:pt x="225111" y="926307"/>
                    </a:cubicBezTo>
                    <a:cubicBezTo>
                      <a:pt x="112928" y="1023674"/>
                      <a:pt x="109753" y="1101990"/>
                      <a:pt x="79061" y="1173957"/>
                    </a:cubicBezTo>
                    <a:cubicBezTo>
                      <a:pt x="48369" y="1245924"/>
                      <a:pt x="-14072" y="1350699"/>
                      <a:pt x="2861" y="137080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80" name="자유형 179"/>
              <p:cNvSpPr/>
              <p:nvPr/>
            </p:nvSpPr>
            <p:spPr>
              <a:xfrm>
                <a:off x="832877" y="3220370"/>
                <a:ext cx="1666268" cy="1360746"/>
              </a:xfrm>
              <a:custGeom>
                <a:avLst/>
                <a:gdLst>
                  <a:gd name="connsiteX0" fmla="*/ 566192 w 1666268"/>
                  <a:gd name="connsiteY0" fmla="*/ 1107191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66192 w 1666268"/>
                  <a:gd name="connsiteY25" fmla="*/ 1107191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82817 w 1666268"/>
                  <a:gd name="connsiteY25" fmla="*/ 1132130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0196 h 1360746"/>
                  <a:gd name="connsiteX25" fmla="*/ 582817 w 1666268"/>
                  <a:gd name="connsiteY25" fmla="*/ 1132130 h 1360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666268" h="1360746">
                    <a:moveTo>
                      <a:pt x="582817" y="1132130"/>
                    </a:moveTo>
                    <a:cubicBezTo>
                      <a:pt x="704737" y="1111348"/>
                      <a:pt x="1006767" y="1118275"/>
                      <a:pt x="1156396" y="1115504"/>
                    </a:cubicBezTo>
                    <a:cubicBezTo>
                      <a:pt x="1306025" y="1112733"/>
                      <a:pt x="1404392" y="1121046"/>
                      <a:pt x="1480592" y="1115504"/>
                    </a:cubicBezTo>
                    <a:cubicBezTo>
                      <a:pt x="1556792" y="1109962"/>
                      <a:pt x="1587272" y="1103035"/>
                      <a:pt x="1613596" y="1082253"/>
                    </a:cubicBezTo>
                    <a:cubicBezTo>
                      <a:pt x="1639920" y="1061471"/>
                      <a:pt x="1631607" y="1085024"/>
                      <a:pt x="1638534" y="990813"/>
                    </a:cubicBezTo>
                    <a:cubicBezTo>
                      <a:pt x="1645461" y="896602"/>
                      <a:pt x="1651003" y="673544"/>
                      <a:pt x="1655159" y="516988"/>
                    </a:cubicBezTo>
                    <a:cubicBezTo>
                      <a:pt x="1659315" y="360432"/>
                      <a:pt x="1671785" y="135988"/>
                      <a:pt x="1663472" y="51475"/>
                    </a:cubicBezTo>
                    <a:cubicBezTo>
                      <a:pt x="1655159" y="-33038"/>
                      <a:pt x="1628836" y="16838"/>
                      <a:pt x="1605283" y="9911"/>
                    </a:cubicBezTo>
                    <a:cubicBezTo>
                      <a:pt x="1581730" y="2984"/>
                      <a:pt x="1522156" y="9911"/>
                      <a:pt x="1522156" y="9911"/>
                    </a:cubicBezTo>
                    <a:lnTo>
                      <a:pt x="1189647" y="9911"/>
                    </a:lnTo>
                    <a:lnTo>
                      <a:pt x="724134" y="9911"/>
                    </a:lnTo>
                    <a:lnTo>
                      <a:pt x="200432" y="1599"/>
                    </a:lnTo>
                    <a:cubicBezTo>
                      <a:pt x="88210" y="214"/>
                      <a:pt x="82668" y="-1172"/>
                      <a:pt x="50803" y="1599"/>
                    </a:cubicBezTo>
                    <a:cubicBezTo>
                      <a:pt x="18937" y="4370"/>
                      <a:pt x="17552" y="1599"/>
                      <a:pt x="9239" y="18224"/>
                    </a:cubicBezTo>
                    <a:cubicBezTo>
                      <a:pt x="926" y="34849"/>
                      <a:pt x="927" y="36235"/>
                      <a:pt x="927" y="101351"/>
                    </a:cubicBezTo>
                    <a:cubicBezTo>
                      <a:pt x="927" y="166467"/>
                      <a:pt x="7854" y="291158"/>
                      <a:pt x="9239" y="408922"/>
                    </a:cubicBezTo>
                    <a:cubicBezTo>
                      <a:pt x="10624" y="526686"/>
                      <a:pt x="10624" y="708180"/>
                      <a:pt x="9239" y="807933"/>
                    </a:cubicBezTo>
                    <a:cubicBezTo>
                      <a:pt x="7854" y="907686"/>
                      <a:pt x="-3230" y="961719"/>
                      <a:pt x="927" y="1007439"/>
                    </a:cubicBezTo>
                    <a:cubicBezTo>
                      <a:pt x="5083" y="1053159"/>
                      <a:pt x="9240" y="1068398"/>
                      <a:pt x="34178" y="1082253"/>
                    </a:cubicBezTo>
                    <a:cubicBezTo>
                      <a:pt x="59116" y="1096108"/>
                      <a:pt x="120076" y="1089181"/>
                      <a:pt x="150556" y="1090566"/>
                    </a:cubicBezTo>
                    <a:cubicBezTo>
                      <a:pt x="181036" y="1091951"/>
                      <a:pt x="204589" y="1076711"/>
                      <a:pt x="217058" y="1090566"/>
                    </a:cubicBezTo>
                    <a:cubicBezTo>
                      <a:pt x="229527" y="1104421"/>
                      <a:pt x="222599" y="1132129"/>
                      <a:pt x="225370" y="1173693"/>
                    </a:cubicBezTo>
                    <a:cubicBezTo>
                      <a:pt x="228141" y="1215257"/>
                      <a:pt x="221214" y="1310853"/>
                      <a:pt x="233683" y="1339948"/>
                    </a:cubicBezTo>
                    <a:cubicBezTo>
                      <a:pt x="246152" y="1369043"/>
                      <a:pt x="268319" y="1363501"/>
                      <a:pt x="300185" y="1348261"/>
                    </a:cubicBezTo>
                    <a:cubicBezTo>
                      <a:pt x="332050" y="1333021"/>
                      <a:pt x="377771" y="1276218"/>
                      <a:pt x="424876" y="1240196"/>
                    </a:cubicBezTo>
                    <a:cubicBezTo>
                      <a:pt x="471981" y="1204174"/>
                      <a:pt x="460897" y="1152912"/>
                      <a:pt x="582817" y="11321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181" name="그룹 180"/>
            <p:cNvGrpSpPr/>
            <p:nvPr/>
          </p:nvGrpSpPr>
          <p:grpSpPr>
            <a:xfrm>
              <a:off x="5620811" y="3220243"/>
              <a:ext cx="1718275" cy="1374269"/>
              <a:chOff x="832877" y="3220243"/>
              <a:chExt cx="1718275" cy="1374269"/>
            </a:xfrm>
          </p:grpSpPr>
          <p:sp>
            <p:nvSpPr>
              <p:cNvPr id="182" name="자유형 181"/>
              <p:cNvSpPr/>
              <p:nvPr/>
            </p:nvSpPr>
            <p:spPr>
              <a:xfrm>
                <a:off x="1102039" y="3220243"/>
                <a:ext cx="1449113" cy="1374269"/>
              </a:xfrm>
              <a:custGeom>
                <a:avLst/>
                <a:gdLst>
                  <a:gd name="connsiteX0" fmla="*/ 2861 w 1452360"/>
                  <a:gd name="connsiteY0" fmla="*/ 911497 h 914959"/>
                  <a:gd name="connsiteX1" fmla="*/ 180661 w 1452360"/>
                  <a:gd name="connsiteY1" fmla="*/ 835297 h 914959"/>
                  <a:gd name="connsiteX2" fmla="*/ 263211 w 1452360"/>
                  <a:gd name="connsiteY2" fmla="*/ 771797 h 914959"/>
                  <a:gd name="connsiteX3" fmla="*/ 371161 w 1452360"/>
                  <a:gd name="connsiteY3" fmla="*/ 746397 h 914959"/>
                  <a:gd name="connsiteX4" fmla="*/ 504511 w 1452360"/>
                  <a:gd name="connsiteY4" fmla="*/ 727347 h 914959"/>
                  <a:gd name="connsiteX5" fmla="*/ 695011 w 1452360"/>
                  <a:gd name="connsiteY5" fmla="*/ 714647 h 914959"/>
                  <a:gd name="connsiteX6" fmla="*/ 942661 w 1452360"/>
                  <a:gd name="connsiteY6" fmla="*/ 727347 h 914959"/>
                  <a:gd name="connsiteX7" fmla="*/ 1164911 w 1452360"/>
                  <a:gd name="connsiteY7" fmla="*/ 727347 h 914959"/>
                  <a:gd name="connsiteX8" fmla="*/ 1304611 w 1452360"/>
                  <a:gd name="connsiteY8" fmla="*/ 727347 h 914959"/>
                  <a:gd name="connsiteX9" fmla="*/ 1393511 w 1452360"/>
                  <a:gd name="connsiteY9" fmla="*/ 689247 h 914959"/>
                  <a:gd name="connsiteX10" fmla="*/ 1425261 w 1452360"/>
                  <a:gd name="connsiteY10" fmla="*/ 625747 h 914959"/>
                  <a:gd name="connsiteX11" fmla="*/ 1431611 w 1452360"/>
                  <a:gd name="connsiteY11" fmla="*/ 422547 h 914959"/>
                  <a:gd name="connsiteX12" fmla="*/ 1444311 w 1452360"/>
                  <a:gd name="connsiteY12" fmla="*/ 206647 h 914959"/>
                  <a:gd name="connsiteX13" fmla="*/ 1450661 w 1452360"/>
                  <a:gd name="connsiteY13" fmla="*/ 16147 h 914959"/>
                  <a:gd name="connsiteX14" fmla="*/ 1412561 w 1452360"/>
                  <a:gd name="connsiteY14" fmla="*/ 9797 h 914959"/>
                  <a:gd name="connsiteX15" fmla="*/ 1234761 w 1452360"/>
                  <a:gd name="connsiteY15" fmla="*/ 9797 h 914959"/>
                  <a:gd name="connsiteX16" fmla="*/ 752161 w 1452360"/>
                  <a:gd name="connsiteY16" fmla="*/ 130447 h 914959"/>
                  <a:gd name="connsiteX17" fmla="*/ 225111 w 1452360"/>
                  <a:gd name="connsiteY17" fmla="*/ 466997 h 914959"/>
                  <a:gd name="connsiteX18" fmla="*/ 79061 w 1452360"/>
                  <a:gd name="connsiteY18" fmla="*/ 714647 h 914959"/>
                  <a:gd name="connsiteX19" fmla="*/ 2861 w 1452360"/>
                  <a:gd name="connsiteY19" fmla="*/ 911497 h 914959"/>
                  <a:gd name="connsiteX0" fmla="*/ 2861 w 1452852"/>
                  <a:gd name="connsiteY0" fmla="*/ 917129 h 920591"/>
                  <a:gd name="connsiteX1" fmla="*/ 180661 w 1452852"/>
                  <a:gd name="connsiteY1" fmla="*/ 840929 h 920591"/>
                  <a:gd name="connsiteX2" fmla="*/ 263211 w 1452852"/>
                  <a:gd name="connsiteY2" fmla="*/ 777429 h 920591"/>
                  <a:gd name="connsiteX3" fmla="*/ 371161 w 1452852"/>
                  <a:gd name="connsiteY3" fmla="*/ 752029 h 920591"/>
                  <a:gd name="connsiteX4" fmla="*/ 504511 w 1452852"/>
                  <a:gd name="connsiteY4" fmla="*/ 732979 h 920591"/>
                  <a:gd name="connsiteX5" fmla="*/ 695011 w 1452852"/>
                  <a:gd name="connsiteY5" fmla="*/ 720279 h 920591"/>
                  <a:gd name="connsiteX6" fmla="*/ 942661 w 1452852"/>
                  <a:gd name="connsiteY6" fmla="*/ 732979 h 920591"/>
                  <a:gd name="connsiteX7" fmla="*/ 1164911 w 1452852"/>
                  <a:gd name="connsiteY7" fmla="*/ 732979 h 920591"/>
                  <a:gd name="connsiteX8" fmla="*/ 1304611 w 1452852"/>
                  <a:gd name="connsiteY8" fmla="*/ 732979 h 920591"/>
                  <a:gd name="connsiteX9" fmla="*/ 1393511 w 1452852"/>
                  <a:gd name="connsiteY9" fmla="*/ 694879 h 920591"/>
                  <a:gd name="connsiteX10" fmla="*/ 1425261 w 1452852"/>
                  <a:gd name="connsiteY10" fmla="*/ 631379 h 920591"/>
                  <a:gd name="connsiteX11" fmla="*/ 1431611 w 1452852"/>
                  <a:gd name="connsiteY11" fmla="*/ 428179 h 920591"/>
                  <a:gd name="connsiteX12" fmla="*/ 1444311 w 1452852"/>
                  <a:gd name="connsiteY12" fmla="*/ 212279 h 920591"/>
                  <a:gd name="connsiteX13" fmla="*/ 1450661 w 1452852"/>
                  <a:gd name="connsiteY13" fmla="*/ 21779 h 920591"/>
                  <a:gd name="connsiteX14" fmla="*/ 1405418 w 1452852"/>
                  <a:gd name="connsiteY14" fmla="*/ 3523 h 920591"/>
                  <a:gd name="connsiteX15" fmla="*/ 1234761 w 1452852"/>
                  <a:gd name="connsiteY15" fmla="*/ 15429 h 920591"/>
                  <a:gd name="connsiteX16" fmla="*/ 752161 w 1452852"/>
                  <a:gd name="connsiteY16" fmla="*/ 136079 h 920591"/>
                  <a:gd name="connsiteX17" fmla="*/ 225111 w 1452852"/>
                  <a:gd name="connsiteY17" fmla="*/ 472629 h 920591"/>
                  <a:gd name="connsiteX18" fmla="*/ 79061 w 1452852"/>
                  <a:gd name="connsiteY18" fmla="*/ 720279 h 920591"/>
                  <a:gd name="connsiteX19" fmla="*/ 2861 w 1452852"/>
                  <a:gd name="connsiteY19" fmla="*/ 917129 h 920591"/>
                  <a:gd name="connsiteX0" fmla="*/ 2861 w 1452852"/>
                  <a:gd name="connsiteY0" fmla="*/ 923583 h 927045"/>
                  <a:gd name="connsiteX1" fmla="*/ 180661 w 1452852"/>
                  <a:gd name="connsiteY1" fmla="*/ 847383 h 927045"/>
                  <a:gd name="connsiteX2" fmla="*/ 263211 w 1452852"/>
                  <a:gd name="connsiteY2" fmla="*/ 783883 h 927045"/>
                  <a:gd name="connsiteX3" fmla="*/ 371161 w 1452852"/>
                  <a:gd name="connsiteY3" fmla="*/ 758483 h 927045"/>
                  <a:gd name="connsiteX4" fmla="*/ 504511 w 1452852"/>
                  <a:gd name="connsiteY4" fmla="*/ 739433 h 927045"/>
                  <a:gd name="connsiteX5" fmla="*/ 695011 w 1452852"/>
                  <a:gd name="connsiteY5" fmla="*/ 726733 h 927045"/>
                  <a:gd name="connsiteX6" fmla="*/ 942661 w 1452852"/>
                  <a:gd name="connsiteY6" fmla="*/ 739433 h 927045"/>
                  <a:gd name="connsiteX7" fmla="*/ 1164911 w 1452852"/>
                  <a:gd name="connsiteY7" fmla="*/ 739433 h 927045"/>
                  <a:gd name="connsiteX8" fmla="*/ 1304611 w 1452852"/>
                  <a:gd name="connsiteY8" fmla="*/ 739433 h 927045"/>
                  <a:gd name="connsiteX9" fmla="*/ 1393511 w 1452852"/>
                  <a:gd name="connsiteY9" fmla="*/ 701333 h 927045"/>
                  <a:gd name="connsiteX10" fmla="*/ 1425261 w 1452852"/>
                  <a:gd name="connsiteY10" fmla="*/ 637833 h 927045"/>
                  <a:gd name="connsiteX11" fmla="*/ 1431611 w 1452852"/>
                  <a:gd name="connsiteY11" fmla="*/ 434633 h 927045"/>
                  <a:gd name="connsiteX12" fmla="*/ 1444311 w 1452852"/>
                  <a:gd name="connsiteY12" fmla="*/ 218733 h 927045"/>
                  <a:gd name="connsiteX13" fmla="*/ 1450661 w 1452852"/>
                  <a:gd name="connsiteY13" fmla="*/ 28233 h 927045"/>
                  <a:gd name="connsiteX14" fmla="*/ 1405418 w 1452852"/>
                  <a:gd name="connsiteY14" fmla="*/ 452 h 927045"/>
                  <a:gd name="connsiteX15" fmla="*/ 1234761 w 1452852"/>
                  <a:gd name="connsiteY15" fmla="*/ 21883 h 927045"/>
                  <a:gd name="connsiteX16" fmla="*/ 752161 w 1452852"/>
                  <a:gd name="connsiteY16" fmla="*/ 142533 h 927045"/>
                  <a:gd name="connsiteX17" fmla="*/ 225111 w 1452852"/>
                  <a:gd name="connsiteY17" fmla="*/ 479083 h 927045"/>
                  <a:gd name="connsiteX18" fmla="*/ 79061 w 1452852"/>
                  <a:gd name="connsiteY18" fmla="*/ 726733 h 927045"/>
                  <a:gd name="connsiteX19" fmla="*/ 2861 w 1452852"/>
                  <a:gd name="connsiteY19" fmla="*/ 923583 h 927045"/>
                  <a:gd name="connsiteX0" fmla="*/ 2861 w 1453745"/>
                  <a:gd name="connsiteY0" fmla="*/ 1361283 h 1364745"/>
                  <a:gd name="connsiteX1" fmla="*/ 180661 w 1453745"/>
                  <a:gd name="connsiteY1" fmla="*/ 1285083 h 1364745"/>
                  <a:gd name="connsiteX2" fmla="*/ 263211 w 1453745"/>
                  <a:gd name="connsiteY2" fmla="*/ 1221583 h 1364745"/>
                  <a:gd name="connsiteX3" fmla="*/ 371161 w 1453745"/>
                  <a:gd name="connsiteY3" fmla="*/ 1196183 h 1364745"/>
                  <a:gd name="connsiteX4" fmla="*/ 504511 w 1453745"/>
                  <a:gd name="connsiteY4" fmla="*/ 1177133 h 1364745"/>
                  <a:gd name="connsiteX5" fmla="*/ 695011 w 1453745"/>
                  <a:gd name="connsiteY5" fmla="*/ 1164433 h 1364745"/>
                  <a:gd name="connsiteX6" fmla="*/ 942661 w 1453745"/>
                  <a:gd name="connsiteY6" fmla="*/ 1177133 h 1364745"/>
                  <a:gd name="connsiteX7" fmla="*/ 1164911 w 1453745"/>
                  <a:gd name="connsiteY7" fmla="*/ 1177133 h 1364745"/>
                  <a:gd name="connsiteX8" fmla="*/ 1304611 w 1453745"/>
                  <a:gd name="connsiteY8" fmla="*/ 1177133 h 1364745"/>
                  <a:gd name="connsiteX9" fmla="*/ 1393511 w 1453745"/>
                  <a:gd name="connsiteY9" fmla="*/ 1139033 h 1364745"/>
                  <a:gd name="connsiteX10" fmla="*/ 1425261 w 1453745"/>
                  <a:gd name="connsiteY10" fmla="*/ 1075533 h 1364745"/>
                  <a:gd name="connsiteX11" fmla="*/ 1431611 w 1453745"/>
                  <a:gd name="connsiteY11" fmla="*/ 872333 h 1364745"/>
                  <a:gd name="connsiteX12" fmla="*/ 1444311 w 1453745"/>
                  <a:gd name="connsiteY12" fmla="*/ 656433 h 1364745"/>
                  <a:gd name="connsiteX13" fmla="*/ 1450661 w 1453745"/>
                  <a:gd name="connsiteY13" fmla="*/ 465933 h 1364745"/>
                  <a:gd name="connsiteX14" fmla="*/ 1392718 w 1453745"/>
                  <a:gd name="connsiteY14" fmla="*/ 2 h 1364745"/>
                  <a:gd name="connsiteX15" fmla="*/ 1234761 w 1453745"/>
                  <a:gd name="connsiteY15" fmla="*/ 459583 h 1364745"/>
                  <a:gd name="connsiteX16" fmla="*/ 752161 w 1453745"/>
                  <a:gd name="connsiteY16" fmla="*/ 580233 h 1364745"/>
                  <a:gd name="connsiteX17" fmla="*/ 225111 w 1453745"/>
                  <a:gd name="connsiteY17" fmla="*/ 916783 h 1364745"/>
                  <a:gd name="connsiteX18" fmla="*/ 79061 w 1453745"/>
                  <a:gd name="connsiteY18" fmla="*/ 1164433 h 1364745"/>
                  <a:gd name="connsiteX19" fmla="*/ 2861 w 1453745"/>
                  <a:gd name="connsiteY19" fmla="*/ 1361283 h 1364745"/>
                  <a:gd name="connsiteX0" fmla="*/ 2861 w 1454198"/>
                  <a:gd name="connsiteY0" fmla="*/ 1370808 h 1374270"/>
                  <a:gd name="connsiteX1" fmla="*/ 180661 w 1454198"/>
                  <a:gd name="connsiteY1" fmla="*/ 1294608 h 1374270"/>
                  <a:gd name="connsiteX2" fmla="*/ 263211 w 1454198"/>
                  <a:gd name="connsiteY2" fmla="*/ 1231108 h 1374270"/>
                  <a:gd name="connsiteX3" fmla="*/ 371161 w 1454198"/>
                  <a:gd name="connsiteY3" fmla="*/ 1205708 h 1374270"/>
                  <a:gd name="connsiteX4" fmla="*/ 504511 w 1454198"/>
                  <a:gd name="connsiteY4" fmla="*/ 1186658 h 1374270"/>
                  <a:gd name="connsiteX5" fmla="*/ 695011 w 1454198"/>
                  <a:gd name="connsiteY5" fmla="*/ 1173958 h 1374270"/>
                  <a:gd name="connsiteX6" fmla="*/ 942661 w 1454198"/>
                  <a:gd name="connsiteY6" fmla="*/ 1186658 h 1374270"/>
                  <a:gd name="connsiteX7" fmla="*/ 1164911 w 1454198"/>
                  <a:gd name="connsiteY7" fmla="*/ 1186658 h 1374270"/>
                  <a:gd name="connsiteX8" fmla="*/ 1304611 w 1454198"/>
                  <a:gd name="connsiteY8" fmla="*/ 1186658 h 1374270"/>
                  <a:gd name="connsiteX9" fmla="*/ 1393511 w 1454198"/>
                  <a:gd name="connsiteY9" fmla="*/ 1148558 h 1374270"/>
                  <a:gd name="connsiteX10" fmla="*/ 1425261 w 1454198"/>
                  <a:gd name="connsiteY10" fmla="*/ 1085058 h 1374270"/>
                  <a:gd name="connsiteX11" fmla="*/ 1431611 w 1454198"/>
                  <a:gd name="connsiteY11" fmla="*/ 881858 h 1374270"/>
                  <a:gd name="connsiteX12" fmla="*/ 1444311 w 1454198"/>
                  <a:gd name="connsiteY12" fmla="*/ 665958 h 1374270"/>
                  <a:gd name="connsiteX13" fmla="*/ 1450661 w 1454198"/>
                  <a:gd name="connsiteY13" fmla="*/ 475458 h 1374270"/>
                  <a:gd name="connsiteX14" fmla="*/ 1386368 w 1454198"/>
                  <a:gd name="connsiteY14" fmla="*/ 2 h 1374270"/>
                  <a:gd name="connsiteX15" fmla="*/ 1234761 w 1454198"/>
                  <a:gd name="connsiteY15" fmla="*/ 469108 h 1374270"/>
                  <a:gd name="connsiteX16" fmla="*/ 752161 w 1454198"/>
                  <a:gd name="connsiteY16" fmla="*/ 589758 h 1374270"/>
                  <a:gd name="connsiteX17" fmla="*/ 225111 w 1454198"/>
                  <a:gd name="connsiteY17" fmla="*/ 926308 h 1374270"/>
                  <a:gd name="connsiteX18" fmla="*/ 79061 w 1454198"/>
                  <a:gd name="connsiteY18" fmla="*/ 1173958 h 1374270"/>
                  <a:gd name="connsiteX19" fmla="*/ 2861 w 1454198"/>
                  <a:gd name="connsiteY19" fmla="*/ 1370808 h 1374270"/>
                  <a:gd name="connsiteX0" fmla="*/ 2861 w 1449113"/>
                  <a:gd name="connsiteY0" fmla="*/ 1370807 h 1374269"/>
                  <a:gd name="connsiteX1" fmla="*/ 180661 w 1449113"/>
                  <a:gd name="connsiteY1" fmla="*/ 1294607 h 1374269"/>
                  <a:gd name="connsiteX2" fmla="*/ 263211 w 1449113"/>
                  <a:gd name="connsiteY2" fmla="*/ 1231107 h 1374269"/>
                  <a:gd name="connsiteX3" fmla="*/ 371161 w 1449113"/>
                  <a:gd name="connsiteY3" fmla="*/ 1205707 h 1374269"/>
                  <a:gd name="connsiteX4" fmla="*/ 504511 w 1449113"/>
                  <a:gd name="connsiteY4" fmla="*/ 1186657 h 1374269"/>
                  <a:gd name="connsiteX5" fmla="*/ 695011 w 1449113"/>
                  <a:gd name="connsiteY5" fmla="*/ 1173957 h 1374269"/>
                  <a:gd name="connsiteX6" fmla="*/ 942661 w 1449113"/>
                  <a:gd name="connsiteY6" fmla="*/ 1186657 h 1374269"/>
                  <a:gd name="connsiteX7" fmla="*/ 1164911 w 1449113"/>
                  <a:gd name="connsiteY7" fmla="*/ 1186657 h 1374269"/>
                  <a:gd name="connsiteX8" fmla="*/ 1304611 w 1449113"/>
                  <a:gd name="connsiteY8" fmla="*/ 1186657 h 1374269"/>
                  <a:gd name="connsiteX9" fmla="*/ 1393511 w 1449113"/>
                  <a:gd name="connsiteY9" fmla="*/ 1148557 h 1374269"/>
                  <a:gd name="connsiteX10" fmla="*/ 1425261 w 1449113"/>
                  <a:gd name="connsiteY10" fmla="*/ 1085057 h 1374269"/>
                  <a:gd name="connsiteX11" fmla="*/ 1431611 w 1449113"/>
                  <a:gd name="connsiteY11" fmla="*/ 881857 h 1374269"/>
                  <a:gd name="connsiteX12" fmla="*/ 1444311 w 1449113"/>
                  <a:gd name="connsiteY12" fmla="*/ 665957 h 1374269"/>
                  <a:gd name="connsiteX13" fmla="*/ 1444311 w 1449113"/>
                  <a:gd name="connsiteY13" fmla="*/ 472282 h 1374269"/>
                  <a:gd name="connsiteX14" fmla="*/ 1386368 w 1449113"/>
                  <a:gd name="connsiteY14" fmla="*/ 1 h 1374269"/>
                  <a:gd name="connsiteX15" fmla="*/ 1234761 w 1449113"/>
                  <a:gd name="connsiteY15" fmla="*/ 469107 h 1374269"/>
                  <a:gd name="connsiteX16" fmla="*/ 752161 w 1449113"/>
                  <a:gd name="connsiteY16" fmla="*/ 589757 h 1374269"/>
                  <a:gd name="connsiteX17" fmla="*/ 225111 w 1449113"/>
                  <a:gd name="connsiteY17" fmla="*/ 926307 h 1374269"/>
                  <a:gd name="connsiteX18" fmla="*/ 79061 w 1449113"/>
                  <a:gd name="connsiteY18" fmla="*/ 1173957 h 1374269"/>
                  <a:gd name="connsiteX19" fmla="*/ 2861 w 1449113"/>
                  <a:gd name="connsiteY19" fmla="*/ 1370807 h 1374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49113" h="1374269">
                    <a:moveTo>
                      <a:pt x="2861" y="1370807"/>
                    </a:moveTo>
                    <a:cubicBezTo>
                      <a:pt x="19794" y="1390915"/>
                      <a:pt x="137269" y="1317890"/>
                      <a:pt x="180661" y="1294607"/>
                    </a:cubicBezTo>
                    <a:cubicBezTo>
                      <a:pt x="224053" y="1271324"/>
                      <a:pt x="231461" y="1245924"/>
                      <a:pt x="263211" y="1231107"/>
                    </a:cubicBezTo>
                    <a:cubicBezTo>
                      <a:pt x="294961" y="1216290"/>
                      <a:pt x="330944" y="1213115"/>
                      <a:pt x="371161" y="1205707"/>
                    </a:cubicBezTo>
                    <a:cubicBezTo>
                      <a:pt x="411378" y="1198299"/>
                      <a:pt x="450536" y="1191949"/>
                      <a:pt x="504511" y="1186657"/>
                    </a:cubicBezTo>
                    <a:cubicBezTo>
                      <a:pt x="558486" y="1181365"/>
                      <a:pt x="621986" y="1173957"/>
                      <a:pt x="695011" y="1173957"/>
                    </a:cubicBezTo>
                    <a:cubicBezTo>
                      <a:pt x="768036" y="1173957"/>
                      <a:pt x="864344" y="1184540"/>
                      <a:pt x="942661" y="1186657"/>
                    </a:cubicBezTo>
                    <a:cubicBezTo>
                      <a:pt x="1020978" y="1188774"/>
                      <a:pt x="1164911" y="1186657"/>
                      <a:pt x="1164911" y="1186657"/>
                    </a:cubicBezTo>
                    <a:cubicBezTo>
                      <a:pt x="1225236" y="1186657"/>
                      <a:pt x="1266511" y="1193007"/>
                      <a:pt x="1304611" y="1186657"/>
                    </a:cubicBezTo>
                    <a:cubicBezTo>
                      <a:pt x="1342711" y="1180307"/>
                      <a:pt x="1373403" y="1165490"/>
                      <a:pt x="1393511" y="1148557"/>
                    </a:cubicBezTo>
                    <a:cubicBezTo>
                      <a:pt x="1413619" y="1131624"/>
                      <a:pt x="1418911" y="1129507"/>
                      <a:pt x="1425261" y="1085057"/>
                    </a:cubicBezTo>
                    <a:cubicBezTo>
                      <a:pt x="1431611" y="1040607"/>
                      <a:pt x="1428436" y="951707"/>
                      <a:pt x="1431611" y="881857"/>
                    </a:cubicBezTo>
                    <a:cubicBezTo>
                      <a:pt x="1434786" y="812007"/>
                      <a:pt x="1442194" y="734219"/>
                      <a:pt x="1444311" y="665957"/>
                    </a:cubicBezTo>
                    <a:cubicBezTo>
                      <a:pt x="1446428" y="597695"/>
                      <a:pt x="1453968" y="583275"/>
                      <a:pt x="1444311" y="472282"/>
                    </a:cubicBezTo>
                    <a:cubicBezTo>
                      <a:pt x="1434654" y="361289"/>
                      <a:pt x="1421293" y="530"/>
                      <a:pt x="1386368" y="1"/>
                    </a:cubicBezTo>
                    <a:cubicBezTo>
                      <a:pt x="1351443" y="-528"/>
                      <a:pt x="1340462" y="370814"/>
                      <a:pt x="1234761" y="469107"/>
                    </a:cubicBezTo>
                    <a:cubicBezTo>
                      <a:pt x="1129060" y="567400"/>
                      <a:pt x="920436" y="513557"/>
                      <a:pt x="752161" y="589757"/>
                    </a:cubicBezTo>
                    <a:cubicBezTo>
                      <a:pt x="583886" y="665957"/>
                      <a:pt x="337294" y="828940"/>
                      <a:pt x="225111" y="926307"/>
                    </a:cubicBezTo>
                    <a:cubicBezTo>
                      <a:pt x="112928" y="1023674"/>
                      <a:pt x="109753" y="1101990"/>
                      <a:pt x="79061" y="1173957"/>
                    </a:cubicBezTo>
                    <a:cubicBezTo>
                      <a:pt x="48369" y="1245924"/>
                      <a:pt x="-14072" y="1350699"/>
                      <a:pt x="2861" y="137080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83" name="자유형 182"/>
              <p:cNvSpPr/>
              <p:nvPr/>
            </p:nvSpPr>
            <p:spPr>
              <a:xfrm>
                <a:off x="832877" y="3220370"/>
                <a:ext cx="1666268" cy="1360746"/>
              </a:xfrm>
              <a:custGeom>
                <a:avLst/>
                <a:gdLst>
                  <a:gd name="connsiteX0" fmla="*/ 566192 w 1666268"/>
                  <a:gd name="connsiteY0" fmla="*/ 1107191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66192 w 1666268"/>
                  <a:gd name="connsiteY25" fmla="*/ 1107191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82817 w 1666268"/>
                  <a:gd name="connsiteY25" fmla="*/ 1132130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0196 h 1360746"/>
                  <a:gd name="connsiteX25" fmla="*/ 582817 w 1666268"/>
                  <a:gd name="connsiteY25" fmla="*/ 1132130 h 1360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666268" h="1360746">
                    <a:moveTo>
                      <a:pt x="582817" y="1132130"/>
                    </a:moveTo>
                    <a:cubicBezTo>
                      <a:pt x="704737" y="1111348"/>
                      <a:pt x="1006767" y="1118275"/>
                      <a:pt x="1156396" y="1115504"/>
                    </a:cubicBezTo>
                    <a:cubicBezTo>
                      <a:pt x="1306025" y="1112733"/>
                      <a:pt x="1404392" y="1121046"/>
                      <a:pt x="1480592" y="1115504"/>
                    </a:cubicBezTo>
                    <a:cubicBezTo>
                      <a:pt x="1556792" y="1109962"/>
                      <a:pt x="1587272" y="1103035"/>
                      <a:pt x="1613596" y="1082253"/>
                    </a:cubicBezTo>
                    <a:cubicBezTo>
                      <a:pt x="1639920" y="1061471"/>
                      <a:pt x="1631607" y="1085024"/>
                      <a:pt x="1638534" y="990813"/>
                    </a:cubicBezTo>
                    <a:cubicBezTo>
                      <a:pt x="1645461" y="896602"/>
                      <a:pt x="1651003" y="673544"/>
                      <a:pt x="1655159" y="516988"/>
                    </a:cubicBezTo>
                    <a:cubicBezTo>
                      <a:pt x="1659315" y="360432"/>
                      <a:pt x="1671785" y="135988"/>
                      <a:pt x="1663472" y="51475"/>
                    </a:cubicBezTo>
                    <a:cubicBezTo>
                      <a:pt x="1655159" y="-33038"/>
                      <a:pt x="1628836" y="16838"/>
                      <a:pt x="1605283" y="9911"/>
                    </a:cubicBezTo>
                    <a:cubicBezTo>
                      <a:pt x="1581730" y="2984"/>
                      <a:pt x="1522156" y="9911"/>
                      <a:pt x="1522156" y="9911"/>
                    </a:cubicBezTo>
                    <a:lnTo>
                      <a:pt x="1189647" y="9911"/>
                    </a:lnTo>
                    <a:lnTo>
                      <a:pt x="724134" y="9911"/>
                    </a:lnTo>
                    <a:lnTo>
                      <a:pt x="200432" y="1599"/>
                    </a:lnTo>
                    <a:cubicBezTo>
                      <a:pt x="88210" y="214"/>
                      <a:pt x="82668" y="-1172"/>
                      <a:pt x="50803" y="1599"/>
                    </a:cubicBezTo>
                    <a:cubicBezTo>
                      <a:pt x="18937" y="4370"/>
                      <a:pt x="17552" y="1599"/>
                      <a:pt x="9239" y="18224"/>
                    </a:cubicBezTo>
                    <a:cubicBezTo>
                      <a:pt x="926" y="34849"/>
                      <a:pt x="927" y="36235"/>
                      <a:pt x="927" y="101351"/>
                    </a:cubicBezTo>
                    <a:cubicBezTo>
                      <a:pt x="927" y="166467"/>
                      <a:pt x="7854" y="291158"/>
                      <a:pt x="9239" y="408922"/>
                    </a:cubicBezTo>
                    <a:cubicBezTo>
                      <a:pt x="10624" y="526686"/>
                      <a:pt x="10624" y="708180"/>
                      <a:pt x="9239" y="807933"/>
                    </a:cubicBezTo>
                    <a:cubicBezTo>
                      <a:pt x="7854" y="907686"/>
                      <a:pt x="-3230" y="961719"/>
                      <a:pt x="927" y="1007439"/>
                    </a:cubicBezTo>
                    <a:cubicBezTo>
                      <a:pt x="5083" y="1053159"/>
                      <a:pt x="9240" y="1068398"/>
                      <a:pt x="34178" y="1082253"/>
                    </a:cubicBezTo>
                    <a:cubicBezTo>
                      <a:pt x="59116" y="1096108"/>
                      <a:pt x="120076" y="1089181"/>
                      <a:pt x="150556" y="1090566"/>
                    </a:cubicBezTo>
                    <a:cubicBezTo>
                      <a:pt x="181036" y="1091951"/>
                      <a:pt x="204589" y="1076711"/>
                      <a:pt x="217058" y="1090566"/>
                    </a:cubicBezTo>
                    <a:cubicBezTo>
                      <a:pt x="229527" y="1104421"/>
                      <a:pt x="222599" y="1132129"/>
                      <a:pt x="225370" y="1173693"/>
                    </a:cubicBezTo>
                    <a:cubicBezTo>
                      <a:pt x="228141" y="1215257"/>
                      <a:pt x="221214" y="1310853"/>
                      <a:pt x="233683" y="1339948"/>
                    </a:cubicBezTo>
                    <a:cubicBezTo>
                      <a:pt x="246152" y="1369043"/>
                      <a:pt x="268319" y="1363501"/>
                      <a:pt x="300185" y="1348261"/>
                    </a:cubicBezTo>
                    <a:cubicBezTo>
                      <a:pt x="332050" y="1333021"/>
                      <a:pt x="377771" y="1276218"/>
                      <a:pt x="424876" y="1240196"/>
                    </a:cubicBezTo>
                    <a:cubicBezTo>
                      <a:pt x="471981" y="1204174"/>
                      <a:pt x="460897" y="1152912"/>
                      <a:pt x="582817" y="11321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184" name="그룹 183"/>
            <p:cNvGrpSpPr/>
            <p:nvPr/>
          </p:nvGrpSpPr>
          <p:grpSpPr>
            <a:xfrm>
              <a:off x="7972112" y="3220243"/>
              <a:ext cx="1718275" cy="1374269"/>
              <a:chOff x="832877" y="3220243"/>
              <a:chExt cx="1718275" cy="1374269"/>
            </a:xfrm>
          </p:grpSpPr>
          <p:sp>
            <p:nvSpPr>
              <p:cNvPr id="185" name="자유형 184"/>
              <p:cNvSpPr/>
              <p:nvPr/>
            </p:nvSpPr>
            <p:spPr>
              <a:xfrm>
                <a:off x="1102039" y="3220243"/>
                <a:ext cx="1449113" cy="1374269"/>
              </a:xfrm>
              <a:custGeom>
                <a:avLst/>
                <a:gdLst>
                  <a:gd name="connsiteX0" fmla="*/ 2861 w 1452360"/>
                  <a:gd name="connsiteY0" fmla="*/ 911497 h 914959"/>
                  <a:gd name="connsiteX1" fmla="*/ 180661 w 1452360"/>
                  <a:gd name="connsiteY1" fmla="*/ 835297 h 914959"/>
                  <a:gd name="connsiteX2" fmla="*/ 263211 w 1452360"/>
                  <a:gd name="connsiteY2" fmla="*/ 771797 h 914959"/>
                  <a:gd name="connsiteX3" fmla="*/ 371161 w 1452360"/>
                  <a:gd name="connsiteY3" fmla="*/ 746397 h 914959"/>
                  <a:gd name="connsiteX4" fmla="*/ 504511 w 1452360"/>
                  <a:gd name="connsiteY4" fmla="*/ 727347 h 914959"/>
                  <a:gd name="connsiteX5" fmla="*/ 695011 w 1452360"/>
                  <a:gd name="connsiteY5" fmla="*/ 714647 h 914959"/>
                  <a:gd name="connsiteX6" fmla="*/ 942661 w 1452360"/>
                  <a:gd name="connsiteY6" fmla="*/ 727347 h 914959"/>
                  <a:gd name="connsiteX7" fmla="*/ 1164911 w 1452360"/>
                  <a:gd name="connsiteY7" fmla="*/ 727347 h 914959"/>
                  <a:gd name="connsiteX8" fmla="*/ 1304611 w 1452360"/>
                  <a:gd name="connsiteY8" fmla="*/ 727347 h 914959"/>
                  <a:gd name="connsiteX9" fmla="*/ 1393511 w 1452360"/>
                  <a:gd name="connsiteY9" fmla="*/ 689247 h 914959"/>
                  <a:gd name="connsiteX10" fmla="*/ 1425261 w 1452360"/>
                  <a:gd name="connsiteY10" fmla="*/ 625747 h 914959"/>
                  <a:gd name="connsiteX11" fmla="*/ 1431611 w 1452360"/>
                  <a:gd name="connsiteY11" fmla="*/ 422547 h 914959"/>
                  <a:gd name="connsiteX12" fmla="*/ 1444311 w 1452360"/>
                  <a:gd name="connsiteY12" fmla="*/ 206647 h 914959"/>
                  <a:gd name="connsiteX13" fmla="*/ 1450661 w 1452360"/>
                  <a:gd name="connsiteY13" fmla="*/ 16147 h 914959"/>
                  <a:gd name="connsiteX14" fmla="*/ 1412561 w 1452360"/>
                  <a:gd name="connsiteY14" fmla="*/ 9797 h 914959"/>
                  <a:gd name="connsiteX15" fmla="*/ 1234761 w 1452360"/>
                  <a:gd name="connsiteY15" fmla="*/ 9797 h 914959"/>
                  <a:gd name="connsiteX16" fmla="*/ 752161 w 1452360"/>
                  <a:gd name="connsiteY16" fmla="*/ 130447 h 914959"/>
                  <a:gd name="connsiteX17" fmla="*/ 225111 w 1452360"/>
                  <a:gd name="connsiteY17" fmla="*/ 466997 h 914959"/>
                  <a:gd name="connsiteX18" fmla="*/ 79061 w 1452360"/>
                  <a:gd name="connsiteY18" fmla="*/ 714647 h 914959"/>
                  <a:gd name="connsiteX19" fmla="*/ 2861 w 1452360"/>
                  <a:gd name="connsiteY19" fmla="*/ 911497 h 914959"/>
                  <a:gd name="connsiteX0" fmla="*/ 2861 w 1452852"/>
                  <a:gd name="connsiteY0" fmla="*/ 917129 h 920591"/>
                  <a:gd name="connsiteX1" fmla="*/ 180661 w 1452852"/>
                  <a:gd name="connsiteY1" fmla="*/ 840929 h 920591"/>
                  <a:gd name="connsiteX2" fmla="*/ 263211 w 1452852"/>
                  <a:gd name="connsiteY2" fmla="*/ 777429 h 920591"/>
                  <a:gd name="connsiteX3" fmla="*/ 371161 w 1452852"/>
                  <a:gd name="connsiteY3" fmla="*/ 752029 h 920591"/>
                  <a:gd name="connsiteX4" fmla="*/ 504511 w 1452852"/>
                  <a:gd name="connsiteY4" fmla="*/ 732979 h 920591"/>
                  <a:gd name="connsiteX5" fmla="*/ 695011 w 1452852"/>
                  <a:gd name="connsiteY5" fmla="*/ 720279 h 920591"/>
                  <a:gd name="connsiteX6" fmla="*/ 942661 w 1452852"/>
                  <a:gd name="connsiteY6" fmla="*/ 732979 h 920591"/>
                  <a:gd name="connsiteX7" fmla="*/ 1164911 w 1452852"/>
                  <a:gd name="connsiteY7" fmla="*/ 732979 h 920591"/>
                  <a:gd name="connsiteX8" fmla="*/ 1304611 w 1452852"/>
                  <a:gd name="connsiteY8" fmla="*/ 732979 h 920591"/>
                  <a:gd name="connsiteX9" fmla="*/ 1393511 w 1452852"/>
                  <a:gd name="connsiteY9" fmla="*/ 694879 h 920591"/>
                  <a:gd name="connsiteX10" fmla="*/ 1425261 w 1452852"/>
                  <a:gd name="connsiteY10" fmla="*/ 631379 h 920591"/>
                  <a:gd name="connsiteX11" fmla="*/ 1431611 w 1452852"/>
                  <a:gd name="connsiteY11" fmla="*/ 428179 h 920591"/>
                  <a:gd name="connsiteX12" fmla="*/ 1444311 w 1452852"/>
                  <a:gd name="connsiteY12" fmla="*/ 212279 h 920591"/>
                  <a:gd name="connsiteX13" fmla="*/ 1450661 w 1452852"/>
                  <a:gd name="connsiteY13" fmla="*/ 21779 h 920591"/>
                  <a:gd name="connsiteX14" fmla="*/ 1405418 w 1452852"/>
                  <a:gd name="connsiteY14" fmla="*/ 3523 h 920591"/>
                  <a:gd name="connsiteX15" fmla="*/ 1234761 w 1452852"/>
                  <a:gd name="connsiteY15" fmla="*/ 15429 h 920591"/>
                  <a:gd name="connsiteX16" fmla="*/ 752161 w 1452852"/>
                  <a:gd name="connsiteY16" fmla="*/ 136079 h 920591"/>
                  <a:gd name="connsiteX17" fmla="*/ 225111 w 1452852"/>
                  <a:gd name="connsiteY17" fmla="*/ 472629 h 920591"/>
                  <a:gd name="connsiteX18" fmla="*/ 79061 w 1452852"/>
                  <a:gd name="connsiteY18" fmla="*/ 720279 h 920591"/>
                  <a:gd name="connsiteX19" fmla="*/ 2861 w 1452852"/>
                  <a:gd name="connsiteY19" fmla="*/ 917129 h 920591"/>
                  <a:gd name="connsiteX0" fmla="*/ 2861 w 1452852"/>
                  <a:gd name="connsiteY0" fmla="*/ 923583 h 927045"/>
                  <a:gd name="connsiteX1" fmla="*/ 180661 w 1452852"/>
                  <a:gd name="connsiteY1" fmla="*/ 847383 h 927045"/>
                  <a:gd name="connsiteX2" fmla="*/ 263211 w 1452852"/>
                  <a:gd name="connsiteY2" fmla="*/ 783883 h 927045"/>
                  <a:gd name="connsiteX3" fmla="*/ 371161 w 1452852"/>
                  <a:gd name="connsiteY3" fmla="*/ 758483 h 927045"/>
                  <a:gd name="connsiteX4" fmla="*/ 504511 w 1452852"/>
                  <a:gd name="connsiteY4" fmla="*/ 739433 h 927045"/>
                  <a:gd name="connsiteX5" fmla="*/ 695011 w 1452852"/>
                  <a:gd name="connsiteY5" fmla="*/ 726733 h 927045"/>
                  <a:gd name="connsiteX6" fmla="*/ 942661 w 1452852"/>
                  <a:gd name="connsiteY6" fmla="*/ 739433 h 927045"/>
                  <a:gd name="connsiteX7" fmla="*/ 1164911 w 1452852"/>
                  <a:gd name="connsiteY7" fmla="*/ 739433 h 927045"/>
                  <a:gd name="connsiteX8" fmla="*/ 1304611 w 1452852"/>
                  <a:gd name="connsiteY8" fmla="*/ 739433 h 927045"/>
                  <a:gd name="connsiteX9" fmla="*/ 1393511 w 1452852"/>
                  <a:gd name="connsiteY9" fmla="*/ 701333 h 927045"/>
                  <a:gd name="connsiteX10" fmla="*/ 1425261 w 1452852"/>
                  <a:gd name="connsiteY10" fmla="*/ 637833 h 927045"/>
                  <a:gd name="connsiteX11" fmla="*/ 1431611 w 1452852"/>
                  <a:gd name="connsiteY11" fmla="*/ 434633 h 927045"/>
                  <a:gd name="connsiteX12" fmla="*/ 1444311 w 1452852"/>
                  <a:gd name="connsiteY12" fmla="*/ 218733 h 927045"/>
                  <a:gd name="connsiteX13" fmla="*/ 1450661 w 1452852"/>
                  <a:gd name="connsiteY13" fmla="*/ 28233 h 927045"/>
                  <a:gd name="connsiteX14" fmla="*/ 1405418 w 1452852"/>
                  <a:gd name="connsiteY14" fmla="*/ 452 h 927045"/>
                  <a:gd name="connsiteX15" fmla="*/ 1234761 w 1452852"/>
                  <a:gd name="connsiteY15" fmla="*/ 21883 h 927045"/>
                  <a:gd name="connsiteX16" fmla="*/ 752161 w 1452852"/>
                  <a:gd name="connsiteY16" fmla="*/ 142533 h 927045"/>
                  <a:gd name="connsiteX17" fmla="*/ 225111 w 1452852"/>
                  <a:gd name="connsiteY17" fmla="*/ 479083 h 927045"/>
                  <a:gd name="connsiteX18" fmla="*/ 79061 w 1452852"/>
                  <a:gd name="connsiteY18" fmla="*/ 726733 h 927045"/>
                  <a:gd name="connsiteX19" fmla="*/ 2861 w 1452852"/>
                  <a:gd name="connsiteY19" fmla="*/ 923583 h 927045"/>
                  <a:gd name="connsiteX0" fmla="*/ 2861 w 1453745"/>
                  <a:gd name="connsiteY0" fmla="*/ 1361283 h 1364745"/>
                  <a:gd name="connsiteX1" fmla="*/ 180661 w 1453745"/>
                  <a:gd name="connsiteY1" fmla="*/ 1285083 h 1364745"/>
                  <a:gd name="connsiteX2" fmla="*/ 263211 w 1453745"/>
                  <a:gd name="connsiteY2" fmla="*/ 1221583 h 1364745"/>
                  <a:gd name="connsiteX3" fmla="*/ 371161 w 1453745"/>
                  <a:gd name="connsiteY3" fmla="*/ 1196183 h 1364745"/>
                  <a:gd name="connsiteX4" fmla="*/ 504511 w 1453745"/>
                  <a:gd name="connsiteY4" fmla="*/ 1177133 h 1364745"/>
                  <a:gd name="connsiteX5" fmla="*/ 695011 w 1453745"/>
                  <a:gd name="connsiteY5" fmla="*/ 1164433 h 1364745"/>
                  <a:gd name="connsiteX6" fmla="*/ 942661 w 1453745"/>
                  <a:gd name="connsiteY6" fmla="*/ 1177133 h 1364745"/>
                  <a:gd name="connsiteX7" fmla="*/ 1164911 w 1453745"/>
                  <a:gd name="connsiteY7" fmla="*/ 1177133 h 1364745"/>
                  <a:gd name="connsiteX8" fmla="*/ 1304611 w 1453745"/>
                  <a:gd name="connsiteY8" fmla="*/ 1177133 h 1364745"/>
                  <a:gd name="connsiteX9" fmla="*/ 1393511 w 1453745"/>
                  <a:gd name="connsiteY9" fmla="*/ 1139033 h 1364745"/>
                  <a:gd name="connsiteX10" fmla="*/ 1425261 w 1453745"/>
                  <a:gd name="connsiteY10" fmla="*/ 1075533 h 1364745"/>
                  <a:gd name="connsiteX11" fmla="*/ 1431611 w 1453745"/>
                  <a:gd name="connsiteY11" fmla="*/ 872333 h 1364745"/>
                  <a:gd name="connsiteX12" fmla="*/ 1444311 w 1453745"/>
                  <a:gd name="connsiteY12" fmla="*/ 656433 h 1364745"/>
                  <a:gd name="connsiteX13" fmla="*/ 1450661 w 1453745"/>
                  <a:gd name="connsiteY13" fmla="*/ 465933 h 1364745"/>
                  <a:gd name="connsiteX14" fmla="*/ 1392718 w 1453745"/>
                  <a:gd name="connsiteY14" fmla="*/ 2 h 1364745"/>
                  <a:gd name="connsiteX15" fmla="*/ 1234761 w 1453745"/>
                  <a:gd name="connsiteY15" fmla="*/ 459583 h 1364745"/>
                  <a:gd name="connsiteX16" fmla="*/ 752161 w 1453745"/>
                  <a:gd name="connsiteY16" fmla="*/ 580233 h 1364745"/>
                  <a:gd name="connsiteX17" fmla="*/ 225111 w 1453745"/>
                  <a:gd name="connsiteY17" fmla="*/ 916783 h 1364745"/>
                  <a:gd name="connsiteX18" fmla="*/ 79061 w 1453745"/>
                  <a:gd name="connsiteY18" fmla="*/ 1164433 h 1364745"/>
                  <a:gd name="connsiteX19" fmla="*/ 2861 w 1453745"/>
                  <a:gd name="connsiteY19" fmla="*/ 1361283 h 1364745"/>
                  <a:gd name="connsiteX0" fmla="*/ 2861 w 1454198"/>
                  <a:gd name="connsiteY0" fmla="*/ 1370808 h 1374270"/>
                  <a:gd name="connsiteX1" fmla="*/ 180661 w 1454198"/>
                  <a:gd name="connsiteY1" fmla="*/ 1294608 h 1374270"/>
                  <a:gd name="connsiteX2" fmla="*/ 263211 w 1454198"/>
                  <a:gd name="connsiteY2" fmla="*/ 1231108 h 1374270"/>
                  <a:gd name="connsiteX3" fmla="*/ 371161 w 1454198"/>
                  <a:gd name="connsiteY3" fmla="*/ 1205708 h 1374270"/>
                  <a:gd name="connsiteX4" fmla="*/ 504511 w 1454198"/>
                  <a:gd name="connsiteY4" fmla="*/ 1186658 h 1374270"/>
                  <a:gd name="connsiteX5" fmla="*/ 695011 w 1454198"/>
                  <a:gd name="connsiteY5" fmla="*/ 1173958 h 1374270"/>
                  <a:gd name="connsiteX6" fmla="*/ 942661 w 1454198"/>
                  <a:gd name="connsiteY6" fmla="*/ 1186658 h 1374270"/>
                  <a:gd name="connsiteX7" fmla="*/ 1164911 w 1454198"/>
                  <a:gd name="connsiteY7" fmla="*/ 1186658 h 1374270"/>
                  <a:gd name="connsiteX8" fmla="*/ 1304611 w 1454198"/>
                  <a:gd name="connsiteY8" fmla="*/ 1186658 h 1374270"/>
                  <a:gd name="connsiteX9" fmla="*/ 1393511 w 1454198"/>
                  <a:gd name="connsiteY9" fmla="*/ 1148558 h 1374270"/>
                  <a:gd name="connsiteX10" fmla="*/ 1425261 w 1454198"/>
                  <a:gd name="connsiteY10" fmla="*/ 1085058 h 1374270"/>
                  <a:gd name="connsiteX11" fmla="*/ 1431611 w 1454198"/>
                  <a:gd name="connsiteY11" fmla="*/ 881858 h 1374270"/>
                  <a:gd name="connsiteX12" fmla="*/ 1444311 w 1454198"/>
                  <a:gd name="connsiteY12" fmla="*/ 665958 h 1374270"/>
                  <a:gd name="connsiteX13" fmla="*/ 1450661 w 1454198"/>
                  <a:gd name="connsiteY13" fmla="*/ 475458 h 1374270"/>
                  <a:gd name="connsiteX14" fmla="*/ 1386368 w 1454198"/>
                  <a:gd name="connsiteY14" fmla="*/ 2 h 1374270"/>
                  <a:gd name="connsiteX15" fmla="*/ 1234761 w 1454198"/>
                  <a:gd name="connsiteY15" fmla="*/ 469108 h 1374270"/>
                  <a:gd name="connsiteX16" fmla="*/ 752161 w 1454198"/>
                  <a:gd name="connsiteY16" fmla="*/ 589758 h 1374270"/>
                  <a:gd name="connsiteX17" fmla="*/ 225111 w 1454198"/>
                  <a:gd name="connsiteY17" fmla="*/ 926308 h 1374270"/>
                  <a:gd name="connsiteX18" fmla="*/ 79061 w 1454198"/>
                  <a:gd name="connsiteY18" fmla="*/ 1173958 h 1374270"/>
                  <a:gd name="connsiteX19" fmla="*/ 2861 w 1454198"/>
                  <a:gd name="connsiteY19" fmla="*/ 1370808 h 1374270"/>
                  <a:gd name="connsiteX0" fmla="*/ 2861 w 1449113"/>
                  <a:gd name="connsiteY0" fmla="*/ 1370807 h 1374269"/>
                  <a:gd name="connsiteX1" fmla="*/ 180661 w 1449113"/>
                  <a:gd name="connsiteY1" fmla="*/ 1294607 h 1374269"/>
                  <a:gd name="connsiteX2" fmla="*/ 263211 w 1449113"/>
                  <a:gd name="connsiteY2" fmla="*/ 1231107 h 1374269"/>
                  <a:gd name="connsiteX3" fmla="*/ 371161 w 1449113"/>
                  <a:gd name="connsiteY3" fmla="*/ 1205707 h 1374269"/>
                  <a:gd name="connsiteX4" fmla="*/ 504511 w 1449113"/>
                  <a:gd name="connsiteY4" fmla="*/ 1186657 h 1374269"/>
                  <a:gd name="connsiteX5" fmla="*/ 695011 w 1449113"/>
                  <a:gd name="connsiteY5" fmla="*/ 1173957 h 1374269"/>
                  <a:gd name="connsiteX6" fmla="*/ 942661 w 1449113"/>
                  <a:gd name="connsiteY6" fmla="*/ 1186657 h 1374269"/>
                  <a:gd name="connsiteX7" fmla="*/ 1164911 w 1449113"/>
                  <a:gd name="connsiteY7" fmla="*/ 1186657 h 1374269"/>
                  <a:gd name="connsiteX8" fmla="*/ 1304611 w 1449113"/>
                  <a:gd name="connsiteY8" fmla="*/ 1186657 h 1374269"/>
                  <a:gd name="connsiteX9" fmla="*/ 1393511 w 1449113"/>
                  <a:gd name="connsiteY9" fmla="*/ 1148557 h 1374269"/>
                  <a:gd name="connsiteX10" fmla="*/ 1425261 w 1449113"/>
                  <a:gd name="connsiteY10" fmla="*/ 1085057 h 1374269"/>
                  <a:gd name="connsiteX11" fmla="*/ 1431611 w 1449113"/>
                  <a:gd name="connsiteY11" fmla="*/ 881857 h 1374269"/>
                  <a:gd name="connsiteX12" fmla="*/ 1444311 w 1449113"/>
                  <a:gd name="connsiteY12" fmla="*/ 665957 h 1374269"/>
                  <a:gd name="connsiteX13" fmla="*/ 1444311 w 1449113"/>
                  <a:gd name="connsiteY13" fmla="*/ 472282 h 1374269"/>
                  <a:gd name="connsiteX14" fmla="*/ 1386368 w 1449113"/>
                  <a:gd name="connsiteY14" fmla="*/ 1 h 1374269"/>
                  <a:gd name="connsiteX15" fmla="*/ 1234761 w 1449113"/>
                  <a:gd name="connsiteY15" fmla="*/ 469107 h 1374269"/>
                  <a:gd name="connsiteX16" fmla="*/ 752161 w 1449113"/>
                  <a:gd name="connsiteY16" fmla="*/ 589757 h 1374269"/>
                  <a:gd name="connsiteX17" fmla="*/ 225111 w 1449113"/>
                  <a:gd name="connsiteY17" fmla="*/ 926307 h 1374269"/>
                  <a:gd name="connsiteX18" fmla="*/ 79061 w 1449113"/>
                  <a:gd name="connsiteY18" fmla="*/ 1173957 h 1374269"/>
                  <a:gd name="connsiteX19" fmla="*/ 2861 w 1449113"/>
                  <a:gd name="connsiteY19" fmla="*/ 1370807 h 1374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49113" h="1374269">
                    <a:moveTo>
                      <a:pt x="2861" y="1370807"/>
                    </a:moveTo>
                    <a:cubicBezTo>
                      <a:pt x="19794" y="1390915"/>
                      <a:pt x="137269" y="1317890"/>
                      <a:pt x="180661" y="1294607"/>
                    </a:cubicBezTo>
                    <a:cubicBezTo>
                      <a:pt x="224053" y="1271324"/>
                      <a:pt x="231461" y="1245924"/>
                      <a:pt x="263211" y="1231107"/>
                    </a:cubicBezTo>
                    <a:cubicBezTo>
                      <a:pt x="294961" y="1216290"/>
                      <a:pt x="330944" y="1213115"/>
                      <a:pt x="371161" y="1205707"/>
                    </a:cubicBezTo>
                    <a:cubicBezTo>
                      <a:pt x="411378" y="1198299"/>
                      <a:pt x="450536" y="1191949"/>
                      <a:pt x="504511" y="1186657"/>
                    </a:cubicBezTo>
                    <a:cubicBezTo>
                      <a:pt x="558486" y="1181365"/>
                      <a:pt x="621986" y="1173957"/>
                      <a:pt x="695011" y="1173957"/>
                    </a:cubicBezTo>
                    <a:cubicBezTo>
                      <a:pt x="768036" y="1173957"/>
                      <a:pt x="864344" y="1184540"/>
                      <a:pt x="942661" y="1186657"/>
                    </a:cubicBezTo>
                    <a:cubicBezTo>
                      <a:pt x="1020978" y="1188774"/>
                      <a:pt x="1164911" y="1186657"/>
                      <a:pt x="1164911" y="1186657"/>
                    </a:cubicBezTo>
                    <a:cubicBezTo>
                      <a:pt x="1225236" y="1186657"/>
                      <a:pt x="1266511" y="1193007"/>
                      <a:pt x="1304611" y="1186657"/>
                    </a:cubicBezTo>
                    <a:cubicBezTo>
                      <a:pt x="1342711" y="1180307"/>
                      <a:pt x="1373403" y="1165490"/>
                      <a:pt x="1393511" y="1148557"/>
                    </a:cubicBezTo>
                    <a:cubicBezTo>
                      <a:pt x="1413619" y="1131624"/>
                      <a:pt x="1418911" y="1129507"/>
                      <a:pt x="1425261" y="1085057"/>
                    </a:cubicBezTo>
                    <a:cubicBezTo>
                      <a:pt x="1431611" y="1040607"/>
                      <a:pt x="1428436" y="951707"/>
                      <a:pt x="1431611" y="881857"/>
                    </a:cubicBezTo>
                    <a:cubicBezTo>
                      <a:pt x="1434786" y="812007"/>
                      <a:pt x="1442194" y="734219"/>
                      <a:pt x="1444311" y="665957"/>
                    </a:cubicBezTo>
                    <a:cubicBezTo>
                      <a:pt x="1446428" y="597695"/>
                      <a:pt x="1453968" y="583275"/>
                      <a:pt x="1444311" y="472282"/>
                    </a:cubicBezTo>
                    <a:cubicBezTo>
                      <a:pt x="1434654" y="361289"/>
                      <a:pt x="1421293" y="530"/>
                      <a:pt x="1386368" y="1"/>
                    </a:cubicBezTo>
                    <a:cubicBezTo>
                      <a:pt x="1351443" y="-528"/>
                      <a:pt x="1340462" y="370814"/>
                      <a:pt x="1234761" y="469107"/>
                    </a:cubicBezTo>
                    <a:cubicBezTo>
                      <a:pt x="1129060" y="567400"/>
                      <a:pt x="920436" y="513557"/>
                      <a:pt x="752161" y="589757"/>
                    </a:cubicBezTo>
                    <a:cubicBezTo>
                      <a:pt x="583886" y="665957"/>
                      <a:pt x="337294" y="828940"/>
                      <a:pt x="225111" y="926307"/>
                    </a:cubicBezTo>
                    <a:cubicBezTo>
                      <a:pt x="112928" y="1023674"/>
                      <a:pt x="109753" y="1101990"/>
                      <a:pt x="79061" y="1173957"/>
                    </a:cubicBezTo>
                    <a:cubicBezTo>
                      <a:pt x="48369" y="1245924"/>
                      <a:pt x="-14072" y="1350699"/>
                      <a:pt x="2861" y="137080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86" name="자유형 185"/>
              <p:cNvSpPr/>
              <p:nvPr/>
            </p:nvSpPr>
            <p:spPr>
              <a:xfrm>
                <a:off x="832877" y="3220370"/>
                <a:ext cx="1666268" cy="1360746"/>
              </a:xfrm>
              <a:custGeom>
                <a:avLst/>
                <a:gdLst>
                  <a:gd name="connsiteX0" fmla="*/ 566192 w 1666268"/>
                  <a:gd name="connsiteY0" fmla="*/ 1107191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66192 w 1666268"/>
                  <a:gd name="connsiteY25" fmla="*/ 1107191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82817 w 1666268"/>
                  <a:gd name="connsiteY25" fmla="*/ 1132130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0196 h 1360746"/>
                  <a:gd name="connsiteX25" fmla="*/ 582817 w 1666268"/>
                  <a:gd name="connsiteY25" fmla="*/ 1132130 h 1360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666268" h="1360746">
                    <a:moveTo>
                      <a:pt x="582817" y="1132130"/>
                    </a:moveTo>
                    <a:cubicBezTo>
                      <a:pt x="704737" y="1111348"/>
                      <a:pt x="1006767" y="1118275"/>
                      <a:pt x="1156396" y="1115504"/>
                    </a:cubicBezTo>
                    <a:cubicBezTo>
                      <a:pt x="1306025" y="1112733"/>
                      <a:pt x="1404392" y="1121046"/>
                      <a:pt x="1480592" y="1115504"/>
                    </a:cubicBezTo>
                    <a:cubicBezTo>
                      <a:pt x="1556792" y="1109962"/>
                      <a:pt x="1587272" y="1103035"/>
                      <a:pt x="1613596" y="1082253"/>
                    </a:cubicBezTo>
                    <a:cubicBezTo>
                      <a:pt x="1639920" y="1061471"/>
                      <a:pt x="1631607" y="1085024"/>
                      <a:pt x="1638534" y="990813"/>
                    </a:cubicBezTo>
                    <a:cubicBezTo>
                      <a:pt x="1645461" y="896602"/>
                      <a:pt x="1651003" y="673544"/>
                      <a:pt x="1655159" y="516988"/>
                    </a:cubicBezTo>
                    <a:cubicBezTo>
                      <a:pt x="1659315" y="360432"/>
                      <a:pt x="1671785" y="135988"/>
                      <a:pt x="1663472" y="51475"/>
                    </a:cubicBezTo>
                    <a:cubicBezTo>
                      <a:pt x="1655159" y="-33038"/>
                      <a:pt x="1628836" y="16838"/>
                      <a:pt x="1605283" y="9911"/>
                    </a:cubicBezTo>
                    <a:cubicBezTo>
                      <a:pt x="1581730" y="2984"/>
                      <a:pt x="1522156" y="9911"/>
                      <a:pt x="1522156" y="9911"/>
                    </a:cubicBezTo>
                    <a:lnTo>
                      <a:pt x="1189647" y="9911"/>
                    </a:lnTo>
                    <a:lnTo>
                      <a:pt x="724134" y="9911"/>
                    </a:lnTo>
                    <a:lnTo>
                      <a:pt x="200432" y="1599"/>
                    </a:lnTo>
                    <a:cubicBezTo>
                      <a:pt x="88210" y="214"/>
                      <a:pt x="82668" y="-1172"/>
                      <a:pt x="50803" y="1599"/>
                    </a:cubicBezTo>
                    <a:cubicBezTo>
                      <a:pt x="18937" y="4370"/>
                      <a:pt x="17552" y="1599"/>
                      <a:pt x="9239" y="18224"/>
                    </a:cubicBezTo>
                    <a:cubicBezTo>
                      <a:pt x="926" y="34849"/>
                      <a:pt x="927" y="36235"/>
                      <a:pt x="927" y="101351"/>
                    </a:cubicBezTo>
                    <a:cubicBezTo>
                      <a:pt x="927" y="166467"/>
                      <a:pt x="7854" y="291158"/>
                      <a:pt x="9239" y="408922"/>
                    </a:cubicBezTo>
                    <a:cubicBezTo>
                      <a:pt x="10624" y="526686"/>
                      <a:pt x="10624" y="708180"/>
                      <a:pt x="9239" y="807933"/>
                    </a:cubicBezTo>
                    <a:cubicBezTo>
                      <a:pt x="7854" y="907686"/>
                      <a:pt x="-3230" y="961719"/>
                      <a:pt x="927" y="1007439"/>
                    </a:cubicBezTo>
                    <a:cubicBezTo>
                      <a:pt x="5083" y="1053159"/>
                      <a:pt x="9240" y="1068398"/>
                      <a:pt x="34178" y="1082253"/>
                    </a:cubicBezTo>
                    <a:cubicBezTo>
                      <a:pt x="59116" y="1096108"/>
                      <a:pt x="120076" y="1089181"/>
                      <a:pt x="150556" y="1090566"/>
                    </a:cubicBezTo>
                    <a:cubicBezTo>
                      <a:pt x="181036" y="1091951"/>
                      <a:pt x="204589" y="1076711"/>
                      <a:pt x="217058" y="1090566"/>
                    </a:cubicBezTo>
                    <a:cubicBezTo>
                      <a:pt x="229527" y="1104421"/>
                      <a:pt x="222599" y="1132129"/>
                      <a:pt x="225370" y="1173693"/>
                    </a:cubicBezTo>
                    <a:cubicBezTo>
                      <a:pt x="228141" y="1215257"/>
                      <a:pt x="221214" y="1310853"/>
                      <a:pt x="233683" y="1339948"/>
                    </a:cubicBezTo>
                    <a:cubicBezTo>
                      <a:pt x="246152" y="1369043"/>
                      <a:pt x="268319" y="1363501"/>
                      <a:pt x="300185" y="1348261"/>
                    </a:cubicBezTo>
                    <a:cubicBezTo>
                      <a:pt x="332050" y="1333021"/>
                      <a:pt x="377771" y="1276218"/>
                      <a:pt x="424876" y="1240196"/>
                    </a:cubicBezTo>
                    <a:cubicBezTo>
                      <a:pt x="471981" y="1204174"/>
                      <a:pt x="460897" y="1152912"/>
                      <a:pt x="582817" y="11321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187" name="그룹 186"/>
            <p:cNvGrpSpPr/>
            <p:nvPr/>
          </p:nvGrpSpPr>
          <p:grpSpPr>
            <a:xfrm>
              <a:off x="10323269" y="3220243"/>
              <a:ext cx="1718275" cy="1374269"/>
              <a:chOff x="832877" y="3220243"/>
              <a:chExt cx="1718275" cy="1374269"/>
            </a:xfrm>
          </p:grpSpPr>
          <p:sp>
            <p:nvSpPr>
              <p:cNvPr id="188" name="자유형 187"/>
              <p:cNvSpPr/>
              <p:nvPr/>
            </p:nvSpPr>
            <p:spPr>
              <a:xfrm>
                <a:off x="1102039" y="3220243"/>
                <a:ext cx="1449113" cy="1374269"/>
              </a:xfrm>
              <a:custGeom>
                <a:avLst/>
                <a:gdLst>
                  <a:gd name="connsiteX0" fmla="*/ 2861 w 1452360"/>
                  <a:gd name="connsiteY0" fmla="*/ 911497 h 914959"/>
                  <a:gd name="connsiteX1" fmla="*/ 180661 w 1452360"/>
                  <a:gd name="connsiteY1" fmla="*/ 835297 h 914959"/>
                  <a:gd name="connsiteX2" fmla="*/ 263211 w 1452360"/>
                  <a:gd name="connsiteY2" fmla="*/ 771797 h 914959"/>
                  <a:gd name="connsiteX3" fmla="*/ 371161 w 1452360"/>
                  <a:gd name="connsiteY3" fmla="*/ 746397 h 914959"/>
                  <a:gd name="connsiteX4" fmla="*/ 504511 w 1452360"/>
                  <a:gd name="connsiteY4" fmla="*/ 727347 h 914959"/>
                  <a:gd name="connsiteX5" fmla="*/ 695011 w 1452360"/>
                  <a:gd name="connsiteY5" fmla="*/ 714647 h 914959"/>
                  <a:gd name="connsiteX6" fmla="*/ 942661 w 1452360"/>
                  <a:gd name="connsiteY6" fmla="*/ 727347 h 914959"/>
                  <a:gd name="connsiteX7" fmla="*/ 1164911 w 1452360"/>
                  <a:gd name="connsiteY7" fmla="*/ 727347 h 914959"/>
                  <a:gd name="connsiteX8" fmla="*/ 1304611 w 1452360"/>
                  <a:gd name="connsiteY8" fmla="*/ 727347 h 914959"/>
                  <a:gd name="connsiteX9" fmla="*/ 1393511 w 1452360"/>
                  <a:gd name="connsiteY9" fmla="*/ 689247 h 914959"/>
                  <a:gd name="connsiteX10" fmla="*/ 1425261 w 1452360"/>
                  <a:gd name="connsiteY10" fmla="*/ 625747 h 914959"/>
                  <a:gd name="connsiteX11" fmla="*/ 1431611 w 1452360"/>
                  <a:gd name="connsiteY11" fmla="*/ 422547 h 914959"/>
                  <a:gd name="connsiteX12" fmla="*/ 1444311 w 1452360"/>
                  <a:gd name="connsiteY12" fmla="*/ 206647 h 914959"/>
                  <a:gd name="connsiteX13" fmla="*/ 1450661 w 1452360"/>
                  <a:gd name="connsiteY13" fmla="*/ 16147 h 914959"/>
                  <a:gd name="connsiteX14" fmla="*/ 1412561 w 1452360"/>
                  <a:gd name="connsiteY14" fmla="*/ 9797 h 914959"/>
                  <a:gd name="connsiteX15" fmla="*/ 1234761 w 1452360"/>
                  <a:gd name="connsiteY15" fmla="*/ 9797 h 914959"/>
                  <a:gd name="connsiteX16" fmla="*/ 752161 w 1452360"/>
                  <a:gd name="connsiteY16" fmla="*/ 130447 h 914959"/>
                  <a:gd name="connsiteX17" fmla="*/ 225111 w 1452360"/>
                  <a:gd name="connsiteY17" fmla="*/ 466997 h 914959"/>
                  <a:gd name="connsiteX18" fmla="*/ 79061 w 1452360"/>
                  <a:gd name="connsiteY18" fmla="*/ 714647 h 914959"/>
                  <a:gd name="connsiteX19" fmla="*/ 2861 w 1452360"/>
                  <a:gd name="connsiteY19" fmla="*/ 911497 h 914959"/>
                  <a:gd name="connsiteX0" fmla="*/ 2861 w 1452852"/>
                  <a:gd name="connsiteY0" fmla="*/ 917129 h 920591"/>
                  <a:gd name="connsiteX1" fmla="*/ 180661 w 1452852"/>
                  <a:gd name="connsiteY1" fmla="*/ 840929 h 920591"/>
                  <a:gd name="connsiteX2" fmla="*/ 263211 w 1452852"/>
                  <a:gd name="connsiteY2" fmla="*/ 777429 h 920591"/>
                  <a:gd name="connsiteX3" fmla="*/ 371161 w 1452852"/>
                  <a:gd name="connsiteY3" fmla="*/ 752029 h 920591"/>
                  <a:gd name="connsiteX4" fmla="*/ 504511 w 1452852"/>
                  <a:gd name="connsiteY4" fmla="*/ 732979 h 920591"/>
                  <a:gd name="connsiteX5" fmla="*/ 695011 w 1452852"/>
                  <a:gd name="connsiteY5" fmla="*/ 720279 h 920591"/>
                  <a:gd name="connsiteX6" fmla="*/ 942661 w 1452852"/>
                  <a:gd name="connsiteY6" fmla="*/ 732979 h 920591"/>
                  <a:gd name="connsiteX7" fmla="*/ 1164911 w 1452852"/>
                  <a:gd name="connsiteY7" fmla="*/ 732979 h 920591"/>
                  <a:gd name="connsiteX8" fmla="*/ 1304611 w 1452852"/>
                  <a:gd name="connsiteY8" fmla="*/ 732979 h 920591"/>
                  <a:gd name="connsiteX9" fmla="*/ 1393511 w 1452852"/>
                  <a:gd name="connsiteY9" fmla="*/ 694879 h 920591"/>
                  <a:gd name="connsiteX10" fmla="*/ 1425261 w 1452852"/>
                  <a:gd name="connsiteY10" fmla="*/ 631379 h 920591"/>
                  <a:gd name="connsiteX11" fmla="*/ 1431611 w 1452852"/>
                  <a:gd name="connsiteY11" fmla="*/ 428179 h 920591"/>
                  <a:gd name="connsiteX12" fmla="*/ 1444311 w 1452852"/>
                  <a:gd name="connsiteY12" fmla="*/ 212279 h 920591"/>
                  <a:gd name="connsiteX13" fmla="*/ 1450661 w 1452852"/>
                  <a:gd name="connsiteY13" fmla="*/ 21779 h 920591"/>
                  <a:gd name="connsiteX14" fmla="*/ 1405418 w 1452852"/>
                  <a:gd name="connsiteY14" fmla="*/ 3523 h 920591"/>
                  <a:gd name="connsiteX15" fmla="*/ 1234761 w 1452852"/>
                  <a:gd name="connsiteY15" fmla="*/ 15429 h 920591"/>
                  <a:gd name="connsiteX16" fmla="*/ 752161 w 1452852"/>
                  <a:gd name="connsiteY16" fmla="*/ 136079 h 920591"/>
                  <a:gd name="connsiteX17" fmla="*/ 225111 w 1452852"/>
                  <a:gd name="connsiteY17" fmla="*/ 472629 h 920591"/>
                  <a:gd name="connsiteX18" fmla="*/ 79061 w 1452852"/>
                  <a:gd name="connsiteY18" fmla="*/ 720279 h 920591"/>
                  <a:gd name="connsiteX19" fmla="*/ 2861 w 1452852"/>
                  <a:gd name="connsiteY19" fmla="*/ 917129 h 920591"/>
                  <a:gd name="connsiteX0" fmla="*/ 2861 w 1452852"/>
                  <a:gd name="connsiteY0" fmla="*/ 923583 h 927045"/>
                  <a:gd name="connsiteX1" fmla="*/ 180661 w 1452852"/>
                  <a:gd name="connsiteY1" fmla="*/ 847383 h 927045"/>
                  <a:gd name="connsiteX2" fmla="*/ 263211 w 1452852"/>
                  <a:gd name="connsiteY2" fmla="*/ 783883 h 927045"/>
                  <a:gd name="connsiteX3" fmla="*/ 371161 w 1452852"/>
                  <a:gd name="connsiteY3" fmla="*/ 758483 h 927045"/>
                  <a:gd name="connsiteX4" fmla="*/ 504511 w 1452852"/>
                  <a:gd name="connsiteY4" fmla="*/ 739433 h 927045"/>
                  <a:gd name="connsiteX5" fmla="*/ 695011 w 1452852"/>
                  <a:gd name="connsiteY5" fmla="*/ 726733 h 927045"/>
                  <a:gd name="connsiteX6" fmla="*/ 942661 w 1452852"/>
                  <a:gd name="connsiteY6" fmla="*/ 739433 h 927045"/>
                  <a:gd name="connsiteX7" fmla="*/ 1164911 w 1452852"/>
                  <a:gd name="connsiteY7" fmla="*/ 739433 h 927045"/>
                  <a:gd name="connsiteX8" fmla="*/ 1304611 w 1452852"/>
                  <a:gd name="connsiteY8" fmla="*/ 739433 h 927045"/>
                  <a:gd name="connsiteX9" fmla="*/ 1393511 w 1452852"/>
                  <a:gd name="connsiteY9" fmla="*/ 701333 h 927045"/>
                  <a:gd name="connsiteX10" fmla="*/ 1425261 w 1452852"/>
                  <a:gd name="connsiteY10" fmla="*/ 637833 h 927045"/>
                  <a:gd name="connsiteX11" fmla="*/ 1431611 w 1452852"/>
                  <a:gd name="connsiteY11" fmla="*/ 434633 h 927045"/>
                  <a:gd name="connsiteX12" fmla="*/ 1444311 w 1452852"/>
                  <a:gd name="connsiteY12" fmla="*/ 218733 h 927045"/>
                  <a:gd name="connsiteX13" fmla="*/ 1450661 w 1452852"/>
                  <a:gd name="connsiteY13" fmla="*/ 28233 h 927045"/>
                  <a:gd name="connsiteX14" fmla="*/ 1405418 w 1452852"/>
                  <a:gd name="connsiteY14" fmla="*/ 452 h 927045"/>
                  <a:gd name="connsiteX15" fmla="*/ 1234761 w 1452852"/>
                  <a:gd name="connsiteY15" fmla="*/ 21883 h 927045"/>
                  <a:gd name="connsiteX16" fmla="*/ 752161 w 1452852"/>
                  <a:gd name="connsiteY16" fmla="*/ 142533 h 927045"/>
                  <a:gd name="connsiteX17" fmla="*/ 225111 w 1452852"/>
                  <a:gd name="connsiteY17" fmla="*/ 479083 h 927045"/>
                  <a:gd name="connsiteX18" fmla="*/ 79061 w 1452852"/>
                  <a:gd name="connsiteY18" fmla="*/ 726733 h 927045"/>
                  <a:gd name="connsiteX19" fmla="*/ 2861 w 1452852"/>
                  <a:gd name="connsiteY19" fmla="*/ 923583 h 927045"/>
                  <a:gd name="connsiteX0" fmla="*/ 2861 w 1453745"/>
                  <a:gd name="connsiteY0" fmla="*/ 1361283 h 1364745"/>
                  <a:gd name="connsiteX1" fmla="*/ 180661 w 1453745"/>
                  <a:gd name="connsiteY1" fmla="*/ 1285083 h 1364745"/>
                  <a:gd name="connsiteX2" fmla="*/ 263211 w 1453745"/>
                  <a:gd name="connsiteY2" fmla="*/ 1221583 h 1364745"/>
                  <a:gd name="connsiteX3" fmla="*/ 371161 w 1453745"/>
                  <a:gd name="connsiteY3" fmla="*/ 1196183 h 1364745"/>
                  <a:gd name="connsiteX4" fmla="*/ 504511 w 1453745"/>
                  <a:gd name="connsiteY4" fmla="*/ 1177133 h 1364745"/>
                  <a:gd name="connsiteX5" fmla="*/ 695011 w 1453745"/>
                  <a:gd name="connsiteY5" fmla="*/ 1164433 h 1364745"/>
                  <a:gd name="connsiteX6" fmla="*/ 942661 w 1453745"/>
                  <a:gd name="connsiteY6" fmla="*/ 1177133 h 1364745"/>
                  <a:gd name="connsiteX7" fmla="*/ 1164911 w 1453745"/>
                  <a:gd name="connsiteY7" fmla="*/ 1177133 h 1364745"/>
                  <a:gd name="connsiteX8" fmla="*/ 1304611 w 1453745"/>
                  <a:gd name="connsiteY8" fmla="*/ 1177133 h 1364745"/>
                  <a:gd name="connsiteX9" fmla="*/ 1393511 w 1453745"/>
                  <a:gd name="connsiteY9" fmla="*/ 1139033 h 1364745"/>
                  <a:gd name="connsiteX10" fmla="*/ 1425261 w 1453745"/>
                  <a:gd name="connsiteY10" fmla="*/ 1075533 h 1364745"/>
                  <a:gd name="connsiteX11" fmla="*/ 1431611 w 1453745"/>
                  <a:gd name="connsiteY11" fmla="*/ 872333 h 1364745"/>
                  <a:gd name="connsiteX12" fmla="*/ 1444311 w 1453745"/>
                  <a:gd name="connsiteY12" fmla="*/ 656433 h 1364745"/>
                  <a:gd name="connsiteX13" fmla="*/ 1450661 w 1453745"/>
                  <a:gd name="connsiteY13" fmla="*/ 465933 h 1364745"/>
                  <a:gd name="connsiteX14" fmla="*/ 1392718 w 1453745"/>
                  <a:gd name="connsiteY14" fmla="*/ 2 h 1364745"/>
                  <a:gd name="connsiteX15" fmla="*/ 1234761 w 1453745"/>
                  <a:gd name="connsiteY15" fmla="*/ 459583 h 1364745"/>
                  <a:gd name="connsiteX16" fmla="*/ 752161 w 1453745"/>
                  <a:gd name="connsiteY16" fmla="*/ 580233 h 1364745"/>
                  <a:gd name="connsiteX17" fmla="*/ 225111 w 1453745"/>
                  <a:gd name="connsiteY17" fmla="*/ 916783 h 1364745"/>
                  <a:gd name="connsiteX18" fmla="*/ 79061 w 1453745"/>
                  <a:gd name="connsiteY18" fmla="*/ 1164433 h 1364745"/>
                  <a:gd name="connsiteX19" fmla="*/ 2861 w 1453745"/>
                  <a:gd name="connsiteY19" fmla="*/ 1361283 h 1364745"/>
                  <a:gd name="connsiteX0" fmla="*/ 2861 w 1454198"/>
                  <a:gd name="connsiteY0" fmla="*/ 1370808 h 1374270"/>
                  <a:gd name="connsiteX1" fmla="*/ 180661 w 1454198"/>
                  <a:gd name="connsiteY1" fmla="*/ 1294608 h 1374270"/>
                  <a:gd name="connsiteX2" fmla="*/ 263211 w 1454198"/>
                  <a:gd name="connsiteY2" fmla="*/ 1231108 h 1374270"/>
                  <a:gd name="connsiteX3" fmla="*/ 371161 w 1454198"/>
                  <a:gd name="connsiteY3" fmla="*/ 1205708 h 1374270"/>
                  <a:gd name="connsiteX4" fmla="*/ 504511 w 1454198"/>
                  <a:gd name="connsiteY4" fmla="*/ 1186658 h 1374270"/>
                  <a:gd name="connsiteX5" fmla="*/ 695011 w 1454198"/>
                  <a:gd name="connsiteY5" fmla="*/ 1173958 h 1374270"/>
                  <a:gd name="connsiteX6" fmla="*/ 942661 w 1454198"/>
                  <a:gd name="connsiteY6" fmla="*/ 1186658 h 1374270"/>
                  <a:gd name="connsiteX7" fmla="*/ 1164911 w 1454198"/>
                  <a:gd name="connsiteY7" fmla="*/ 1186658 h 1374270"/>
                  <a:gd name="connsiteX8" fmla="*/ 1304611 w 1454198"/>
                  <a:gd name="connsiteY8" fmla="*/ 1186658 h 1374270"/>
                  <a:gd name="connsiteX9" fmla="*/ 1393511 w 1454198"/>
                  <a:gd name="connsiteY9" fmla="*/ 1148558 h 1374270"/>
                  <a:gd name="connsiteX10" fmla="*/ 1425261 w 1454198"/>
                  <a:gd name="connsiteY10" fmla="*/ 1085058 h 1374270"/>
                  <a:gd name="connsiteX11" fmla="*/ 1431611 w 1454198"/>
                  <a:gd name="connsiteY11" fmla="*/ 881858 h 1374270"/>
                  <a:gd name="connsiteX12" fmla="*/ 1444311 w 1454198"/>
                  <a:gd name="connsiteY12" fmla="*/ 665958 h 1374270"/>
                  <a:gd name="connsiteX13" fmla="*/ 1450661 w 1454198"/>
                  <a:gd name="connsiteY13" fmla="*/ 475458 h 1374270"/>
                  <a:gd name="connsiteX14" fmla="*/ 1386368 w 1454198"/>
                  <a:gd name="connsiteY14" fmla="*/ 2 h 1374270"/>
                  <a:gd name="connsiteX15" fmla="*/ 1234761 w 1454198"/>
                  <a:gd name="connsiteY15" fmla="*/ 469108 h 1374270"/>
                  <a:gd name="connsiteX16" fmla="*/ 752161 w 1454198"/>
                  <a:gd name="connsiteY16" fmla="*/ 589758 h 1374270"/>
                  <a:gd name="connsiteX17" fmla="*/ 225111 w 1454198"/>
                  <a:gd name="connsiteY17" fmla="*/ 926308 h 1374270"/>
                  <a:gd name="connsiteX18" fmla="*/ 79061 w 1454198"/>
                  <a:gd name="connsiteY18" fmla="*/ 1173958 h 1374270"/>
                  <a:gd name="connsiteX19" fmla="*/ 2861 w 1454198"/>
                  <a:gd name="connsiteY19" fmla="*/ 1370808 h 1374270"/>
                  <a:gd name="connsiteX0" fmla="*/ 2861 w 1449113"/>
                  <a:gd name="connsiteY0" fmla="*/ 1370807 h 1374269"/>
                  <a:gd name="connsiteX1" fmla="*/ 180661 w 1449113"/>
                  <a:gd name="connsiteY1" fmla="*/ 1294607 h 1374269"/>
                  <a:gd name="connsiteX2" fmla="*/ 263211 w 1449113"/>
                  <a:gd name="connsiteY2" fmla="*/ 1231107 h 1374269"/>
                  <a:gd name="connsiteX3" fmla="*/ 371161 w 1449113"/>
                  <a:gd name="connsiteY3" fmla="*/ 1205707 h 1374269"/>
                  <a:gd name="connsiteX4" fmla="*/ 504511 w 1449113"/>
                  <a:gd name="connsiteY4" fmla="*/ 1186657 h 1374269"/>
                  <a:gd name="connsiteX5" fmla="*/ 695011 w 1449113"/>
                  <a:gd name="connsiteY5" fmla="*/ 1173957 h 1374269"/>
                  <a:gd name="connsiteX6" fmla="*/ 942661 w 1449113"/>
                  <a:gd name="connsiteY6" fmla="*/ 1186657 h 1374269"/>
                  <a:gd name="connsiteX7" fmla="*/ 1164911 w 1449113"/>
                  <a:gd name="connsiteY7" fmla="*/ 1186657 h 1374269"/>
                  <a:gd name="connsiteX8" fmla="*/ 1304611 w 1449113"/>
                  <a:gd name="connsiteY8" fmla="*/ 1186657 h 1374269"/>
                  <a:gd name="connsiteX9" fmla="*/ 1393511 w 1449113"/>
                  <a:gd name="connsiteY9" fmla="*/ 1148557 h 1374269"/>
                  <a:gd name="connsiteX10" fmla="*/ 1425261 w 1449113"/>
                  <a:gd name="connsiteY10" fmla="*/ 1085057 h 1374269"/>
                  <a:gd name="connsiteX11" fmla="*/ 1431611 w 1449113"/>
                  <a:gd name="connsiteY11" fmla="*/ 881857 h 1374269"/>
                  <a:gd name="connsiteX12" fmla="*/ 1444311 w 1449113"/>
                  <a:gd name="connsiteY12" fmla="*/ 665957 h 1374269"/>
                  <a:gd name="connsiteX13" fmla="*/ 1444311 w 1449113"/>
                  <a:gd name="connsiteY13" fmla="*/ 472282 h 1374269"/>
                  <a:gd name="connsiteX14" fmla="*/ 1386368 w 1449113"/>
                  <a:gd name="connsiteY14" fmla="*/ 1 h 1374269"/>
                  <a:gd name="connsiteX15" fmla="*/ 1234761 w 1449113"/>
                  <a:gd name="connsiteY15" fmla="*/ 469107 h 1374269"/>
                  <a:gd name="connsiteX16" fmla="*/ 752161 w 1449113"/>
                  <a:gd name="connsiteY16" fmla="*/ 589757 h 1374269"/>
                  <a:gd name="connsiteX17" fmla="*/ 225111 w 1449113"/>
                  <a:gd name="connsiteY17" fmla="*/ 926307 h 1374269"/>
                  <a:gd name="connsiteX18" fmla="*/ 79061 w 1449113"/>
                  <a:gd name="connsiteY18" fmla="*/ 1173957 h 1374269"/>
                  <a:gd name="connsiteX19" fmla="*/ 2861 w 1449113"/>
                  <a:gd name="connsiteY19" fmla="*/ 1370807 h 13742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449113" h="1374269">
                    <a:moveTo>
                      <a:pt x="2861" y="1370807"/>
                    </a:moveTo>
                    <a:cubicBezTo>
                      <a:pt x="19794" y="1390915"/>
                      <a:pt x="137269" y="1317890"/>
                      <a:pt x="180661" y="1294607"/>
                    </a:cubicBezTo>
                    <a:cubicBezTo>
                      <a:pt x="224053" y="1271324"/>
                      <a:pt x="231461" y="1245924"/>
                      <a:pt x="263211" y="1231107"/>
                    </a:cubicBezTo>
                    <a:cubicBezTo>
                      <a:pt x="294961" y="1216290"/>
                      <a:pt x="330944" y="1213115"/>
                      <a:pt x="371161" y="1205707"/>
                    </a:cubicBezTo>
                    <a:cubicBezTo>
                      <a:pt x="411378" y="1198299"/>
                      <a:pt x="450536" y="1191949"/>
                      <a:pt x="504511" y="1186657"/>
                    </a:cubicBezTo>
                    <a:cubicBezTo>
                      <a:pt x="558486" y="1181365"/>
                      <a:pt x="621986" y="1173957"/>
                      <a:pt x="695011" y="1173957"/>
                    </a:cubicBezTo>
                    <a:cubicBezTo>
                      <a:pt x="768036" y="1173957"/>
                      <a:pt x="864344" y="1184540"/>
                      <a:pt x="942661" y="1186657"/>
                    </a:cubicBezTo>
                    <a:cubicBezTo>
                      <a:pt x="1020978" y="1188774"/>
                      <a:pt x="1164911" y="1186657"/>
                      <a:pt x="1164911" y="1186657"/>
                    </a:cubicBezTo>
                    <a:cubicBezTo>
                      <a:pt x="1225236" y="1186657"/>
                      <a:pt x="1266511" y="1193007"/>
                      <a:pt x="1304611" y="1186657"/>
                    </a:cubicBezTo>
                    <a:cubicBezTo>
                      <a:pt x="1342711" y="1180307"/>
                      <a:pt x="1373403" y="1165490"/>
                      <a:pt x="1393511" y="1148557"/>
                    </a:cubicBezTo>
                    <a:cubicBezTo>
                      <a:pt x="1413619" y="1131624"/>
                      <a:pt x="1418911" y="1129507"/>
                      <a:pt x="1425261" y="1085057"/>
                    </a:cubicBezTo>
                    <a:cubicBezTo>
                      <a:pt x="1431611" y="1040607"/>
                      <a:pt x="1428436" y="951707"/>
                      <a:pt x="1431611" y="881857"/>
                    </a:cubicBezTo>
                    <a:cubicBezTo>
                      <a:pt x="1434786" y="812007"/>
                      <a:pt x="1442194" y="734219"/>
                      <a:pt x="1444311" y="665957"/>
                    </a:cubicBezTo>
                    <a:cubicBezTo>
                      <a:pt x="1446428" y="597695"/>
                      <a:pt x="1453968" y="583275"/>
                      <a:pt x="1444311" y="472282"/>
                    </a:cubicBezTo>
                    <a:cubicBezTo>
                      <a:pt x="1434654" y="361289"/>
                      <a:pt x="1421293" y="530"/>
                      <a:pt x="1386368" y="1"/>
                    </a:cubicBezTo>
                    <a:cubicBezTo>
                      <a:pt x="1351443" y="-528"/>
                      <a:pt x="1340462" y="370814"/>
                      <a:pt x="1234761" y="469107"/>
                    </a:cubicBezTo>
                    <a:cubicBezTo>
                      <a:pt x="1129060" y="567400"/>
                      <a:pt x="920436" y="513557"/>
                      <a:pt x="752161" y="589757"/>
                    </a:cubicBezTo>
                    <a:cubicBezTo>
                      <a:pt x="583886" y="665957"/>
                      <a:pt x="337294" y="828940"/>
                      <a:pt x="225111" y="926307"/>
                    </a:cubicBezTo>
                    <a:cubicBezTo>
                      <a:pt x="112928" y="1023674"/>
                      <a:pt x="109753" y="1101990"/>
                      <a:pt x="79061" y="1173957"/>
                    </a:cubicBezTo>
                    <a:cubicBezTo>
                      <a:pt x="48369" y="1245924"/>
                      <a:pt x="-14072" y="1350699"/>
                      <a:pt x="2861" y="137080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189" name="자유형 188"/>
              <p:cNvSpPr/>
              <p:nvPr/>
            </p:nvSpPr>
            <p:spPr>
              <a:xfrm>
                <a:off x="832877" y="3220370"/>
                <a:ext cx="1666268" cy="1360746"/>
              </a:xfrm>
              <a:custGeom>
                <a:avLst/>
                <a:gdLst>
                  <a:gd name="connsiteX0" fmla="*/ 566192 w 1666268"/>
                  <a:gd name="connsiteY0" fmla="*/ 1107191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66192 w 1666268"/>
                  <a:gd name="connsiteY25" fmla="*/ 1107191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8508 h 1360746"/>
                  <a:gd name="connsiteX25" fmla="*/ 582817 w 1666268"/>
                  <a:gd name="connsiteY25" fmla="*/ 1132130 h 1360746"/>
                  <a:gd name="connsiteX0" fmla="*/ 582817 w 1666268"/>
                  <a:gd name="connsiteY0" fmla="*/ 1132130 h 1360746"/>
                  <a:gd name="connsiteX1" fmla="*/ 1156396 w 1666268"/>
                  <a:gd name="connsiteY1" fmla="*/ 1115504 h 1360746"/>
                  <a:gd name="connsiteX2" fmla="*/ 1480592 w 1666268"/>
                  <a:gd name="connsiteY2" fmla="*/ 1115504 h 1360746"/>
                  <a:gd name="connsiteX3" fmla="*/ 1613596 w 1666268"/>
                  <a:gd name="connsiteY3" fmla="*/ 1082253 h 1360746"/>
                  <a:gd name="connsiteX4" fmla="*/ 1638534 w 1666268"/>
                  <a:gd name="connsiteY4" fmla="*/ 990813 h 1360746"/>
                  <a:gd name="connsiteX5" fmla="*/ 1655159 w 1666268"/>
                  <a:gd name="connsiteY5" fmla="*/ 516988 h 1360746"/>
                  <a:gd name="connsiteX6" fmla="*/ 1663472 w 1666268"/>
                  <a:gd name="connsiteY6" fmla="*/ 51475 h 1360746"/>
                  <a:gd name="connsiteX7" fmla="*/ 1605283 w 1666268"/>
                  <a:gd name="connsiteY7" fmla="*/ 9911 h 1360746"/>
                  <a:gd name="connsiteX8" fmla="*/ 1522156 w 1666268"/>
                  <a:gd name="connsiteY8" fmla="*/ 9911 h 1360746"/>
                  <a:gd name="connsiteX9" fmla="*/ 1189647 w 1666268"/>
                  <a:gd name="connsiteY9" fmla="*/ 9911 h 1360746"/>
                  <a:gd name="connsiteX10" fmla="*/ 724134 w 1666268"/>
                  <a:gd name="connsiteY10" fmla="*/ 9911 h 1360746"/>
                  <a:gd name="connsiteX11" fmla="*/ 200432 w 1666268"/>
                  <a:gd name="connsiteY11" fmla="*/ 1599 h 1360746"/>
                  <a:gd name="connsiteX12" fmla="*/ 50803 w 1666268"/>
                  <a:gd name="connsiteY12" fmla="*/ 1599 h 1360746"/>
                  <a:gd name="connsiteX13" fmla="*/ 9239 w 1666268"/>
                  <a:gd name="connsiteY13" fmla="*/ 18224 h 1360746"/>
                  <a:gd name="connsiteX14" fmla="*/ 927 w 1666268"/>
                  <a:gd name="connsiteY14" fmla="*/ 101351 h 1360746"/>
                  <a:gd name="connsiteX15" fmla="*/ 9239 w 1666268"/>
                  <a:gd name="connsiteY15" fmla="*/ 408922 h 1360746"/>
                  <a:gd name="connsiteX16" fmla="*/ 9239 w 1666268"/>
                  <a:gd name="connsiteY16" fmla="*/ 807933 h 1360746"/>
                  <a:gd name="connsiteX17" fmla="*/ 927 w 1666268"/>
                  <a:gd name="connsiteY17" fmla="*/ 1007439 h 1360746"/>
                  <a:gd name="connsiteX18" fmla="*/ 34178 w 1666268"/>
                  <a:gd name="connsiteY18" fmla="*/ 1082253 h 1360746"/>
                  <a:gd name="connsiteX19" fmla="*/ 150556 w 1666268"/>
                  <a:gd name="connsiteY19" fmla="*/ 1090566 h 1360746"/>
                  <a:gd name="connsiteX20" fmla="*/ 217058 w 1666268"/>
                  <a:gd name="connsiteY20" fmla="*/ 1090566 h 1360746"/>
                  <a:gd name="connsiteX21" fmla="*/ 225370 w 1666268"/>
                  <a:gd name="connsiteY21" fmla="*/ 1173693 h 1360746"/>
                  <a:gd name="connsiteX22" fmla="*/ 233683 w 1666268"/>
                  <a:gd name="connsiteY22" fmla="*/ 1339948 h 1360746"/>
                  <a:gd name="connsiteX23" fmla="*/ 300185 w 1666268"/>
                  <a:gd name="connsiteY23" fmla="*/ 1348261 h 1360746"/>
                  <a:gd name="connsiteX24" fmla="*/ 424876 w 1666268"/>
                  <a:gd name="connsiteY24" fmla="*/ 1240196 h 1360746"/>
                  <a:gd name="connsiteX25" fmla="*/ 582817 w 1666268"/>
                  <a:gd name="connsiteY25" fmla="*/ 1132130 h 13607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1666268" h="1360746">
                    <a:moveTo>
                      <a:pt x="582817" y="1132130"/>
                    </a:moveTo>
                    <a:cubicBezTo>
                      <a:pt x="704737" y="1111348"/>
                      <a:pt x="1006767" y="1118275"/>
                      <a:pt x="1156396" y="1115504"/>
                    </a:cubicBezTo>
                    <a:cubicBezTo>
                      <a:pt x="1306025" y="1112733"/>
                      <a:pt x="1404392" y="1121046"/>
                      <a:pt x="1480592" y="1115504"/>
                    </a:cubicBezTo>
                    <a:cubicBezTo>
                      <a:pt x="1556792" y="1109962"/>
                      <a:pt x="1587272" y="1103035"/>
                      <a:pt x="1613596" y="1082253"/>
                    </a:cubicBezTo>
                    <a:cubicBezTo>
                      <a:pt x="1639920" y="1061471"/>
                      <a:pt x="1631607" y="1085024"/>
                      <a:pt x="1638534" y="990813"/>
                    </a:cubicBezTo>
                    <a:cubicBezTo>
                      <a:pt x="1645461" y="896602"/>
                      <a:pt x="1651003" y="673544"/>
                      <a:pt x="1655159" y="516988"/>
                    </a:cubicBezTo>
                    <a:cubicBezTo>
                      <a:pt x="1659315" y="360432"/>
                      <a:pt x="1671785" y="135988"/>
                      <a:pt x="1663472" y="51475"/>
                    </a:cubicBezTo>
                    <a:cubicBezTo>
                      <a:pt x="1655159" y="-33038"/>
                      <a:pt x="1628836" y="16838"/>
                      <a:pt x="1605283" y="9911"/>
                    </a:cubicBezTo>
                    <a:cubicBezTo>
                      <a:pt x="1581730" y="2984"/>
                      <a:pt x="1522156" y="9911"/>
                      <a:pt x="1522156" y="9911"/>
                    </a:cubicBezTo>
                    <a:lnTo>
                      <a:pt x="1189647" y="9911"/>
                    </a:lnTo>
                    <a:lnTo>
                      <a:pt x="724134" y="9911"/>
                    </a:lnTo>
                    <a:lnTo>
                      <a:pt x="200432" y="1599"/>
                    </a:lnTo>
                    <a:cubicBezTo>
                      <a:pt x="88210" y="214"/>
                      <a:pt x="82668" y="-1172"/>
                      <a:pt x="50803" y="1599"/>
                    </a:cubicBezTo>
                    <a:cubicBezTo>
                      <a:pt x="18937" y="4370"/>
                      <a:pt x="17552" y="1599"/>
                      <a:pt x="9239" y="18224"/>
                    </a:cubicBezTo>
                    <a:cubicBezTo>
                      <a:pt x="926" y="34849"/>
                      <a:pt x="927" y="36235"/>
                      <a:pt x="927" y="101351"/>
                    </a:cubicBezTo>
                    <a:cubicBezTo>
                      <a:pt x="927" y="166467"/>
                      <a:pt x="7854" y="291158"/>
                      <a:pt x="9239" y="408922"/>
                    </a:cubicBezTo>
                    <a:cubicBezTo>
                      <a:pt x="10624" y="526686"/>
                      <a:pt x="10624" y="708180"/>
                      <a:pt x="9239" y="807933"/>
                    </a:cubicBezTo>
                    <a:cubicBezTo>
                      <a:pt x="7854" y="907686"/>
                      <a:pt x="-3230" y="961719"/>
                      <a:pt x="927" y="1007439"/>
                    </a:cubicBezTo>
                    <a:cubicBezTo>
                      <a:pt x="5083" y="1053159"/>
                      <a:pt x="9240" y="1068398"/>
                      <a:pt x="34178" y="1082253"/>
                    </a:cubicBezTo>
                    <a:cubicBezTo>
                      <a:pt x="59116" y="1096108"/>
                      <a:pt x="120076" y="1089181"/>
                      <a:pt x="150556" y="1090566"/>
                    </a:cubicBezTo>
                    <a:cubicBezTo>
                      <a:pt x="181036" y="1091951"/>
                      <a:pt x="204589" y="1076711"/>
                      <a:pt x="217058" y="1090566"/>
                    </a:cubicBezTo>
                    <a:cubicBezTo>
                      <a:pt x="229527" y="1104421"/>
                      <a:pt x="222599" y="1132129"/>
                      <a:pt x="225370" y="1173693"/>
                    </a:cubicBezTo>
                    <a:cubicBezTo>
                      <a:pt x="228141" y="1215257"/>
                      <a:pt x="221214" y="1310853"/>
                      <a:pt x="233683" y="1339948"/>
                    </a:cubicBezTo>
                    <a:cubicBezTo>
                      <a:pt x="246152" y="1369043"/>
                      <a:pt x="268319" y="1363501"/>
                      <a:pt x="300185" y="1348261"/>
                    </a:cubicBezTo>
                    <a:cubicBezTo>
                      <a:pt x="332050" y="1333021"/>
                      <a:pt x="377771" y="1276218"/>
                      <a:pt x="424876" y="1240196"/>
                    </a:cubicBezTo>
                    <a:cubicBezTo>
                      <a:pt x="471981" y="1204174"/>
                      <a:pt x="460897" y="1152912"/>
                      <a:pt x="582817" y="113213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</p:grpSp>
      <p:grpSp>
        <p:nvGrpSpPr>
          <p:cNvPr id="163" name="그룹 162"/>
          <p:cNvGrpSpPr/>
          <p:nvPr/>
        </p:nvGrpSpPr>
        <p:grpSpPr>
          <a:xfrm>
            <a:off x="196397" y="4635500"/>
            <a:ext cx="1450361" cy="1839133"/>
            <a:chOff x="340145" y="4635500"/>
            <a:chExt cx="1450361" cy="1839133"/>
          </a:xfrm>
        </p:grpSpPr>
        <p:sp>
          <p:nvSpPr>
            <p:cNvPr id="12" name="자유형 11"/>
            <p:cNvSpPr/>
            <p:nvPr/>
          </p:nvSpPr>
          <p:spPr>
            <a:xfrm>
              <a:off x="680977" y="4635500"/>
              <a:ext cx="761690" cy="916886"/>
            </a:xfrm>
            <a:custGeom>
              <a:avLst/>
              <a:gdLst>
                <a:gd name="connsiteX0" fmla="*/ 153262 w 1682951"/>
                <a:gd name="connsiteY0" fmla="*/ 1358638 h 2025856"/>
                <a:gd name="connsiteX1" fmla="*/ 206179 w 1682951"/>
                <a:gd name="connsiteY1" fmla="*/ 1480346 h 2025856"/>
                <a:gd name="connsiteX2" fmla="*/ 290845 w 1682951"/>
                <a:gd name="connsiteY2" fmla="*/ 1633805 h 2025856"/>
                <a:gd name="connsiteX3" fmla="*/ 412554 w 1682951"/>
                <a:gd name="connsiteY3" fmla="*/ 1787263 h 2025856"/>
                <a:gd name="connsiteX4" fmla="*/ 539554 w 1682951"/>
                <a:gd name="connsiteY4" fmla="*/ 1903679 h 2025856"/>
                <a:gd name="connsiteX5" fmla="*/ 698304 w 1682951"/>
                <a:gd name="connsiteY5" fmla="*/ 1993638 h 2025856"/>
                <a:gd name="connsiteX6" fmla="*/ 867637 w 1682951"/>
                <a:gd name="connsiteY6" fmla="*/ 2025388 h 2025856"/>
                <a:gd name="connsiteX7" fmla="*/ 1058137 w 1682951"/>
                <a:gd name="connsiteY7" fmla="*/ 1967179 h 2025856"/>
                <a:gd name="connsiteX8" fmla="*/ 1216887 w 1682951"/>
                <a:gd name="connsiteY8" fmla="*/ 1861346 h 2025856"/>
                <a:gd name="connsiteX9" fmla="*/ 1343887 w 1682951"/>
                <a:gd name="connsiteY9" fmla="*/ 1729055 h 2025856"/>
                <a:gd name="connsiteX10" fmla="*/ 1460304 w 1682951"/>
                <a:gd name="connsiteY10" fmla="*/ 1565013 h 2025856"/>
                <a:gd name="connsiteX11" fmla="*/ 1518512 w 1682951"/>
                <a:gd name="connsiteY11" fmla="*/ 1432721 h 2025856"/>
                <a:gd name="connsiteX12" fmla="*/ 1555554 w 1682951"/>
                <a:gd name="connsiteY12" fmla="*/ 1369221 h 2025856"/>
                <a:gd name="connsiteX13" fmla="*/ 1582012 w 1682951"/>
                <a:gd name="connsiteY13" fmla="*/ 1332179 h 2025856"/>
                <a:gd name="connsiteX14" fmla="*/ 1650804 w 1682951"/>
                <a:gd name="connsiteY14" fmla="*/ 1242221 h 2025856"/>
                <a:gd name="connsiteX15" fmla="*/ 1682554 w 1682951"/>
                <a:gd name="connsiteY15" fmla="*/ 1057013 h 2025856"/>
                <a:gd name="connsiteX16" fmla="*/ 1666679 w 1682951"/>
                <a:gd name="connsiteY16" fmla="*/ 914138 h 2025856"/>
                <a:gd name="connsiteX17" fmla="*/ 1624345 w 1682951"/>
                <a:gd name="connsiteY17" fmla="*/ 850638 h 2025856"/>
                <a:gd name="connsiteX18" fmla="*/ 1624345 w 1682951"/>
                <a:gd name="connsiteY18" fmla="*/ 728929 h 2025856"/>
                <a:gd name="connsiteX19" fmla="*/ 1597887 w 1682951"/>
                <a:gd name="connsiteY19" fmla="*/ 496096 h 2025856"/>
                <a:gd name="connsiteX20" fmla="*/ 1513220 w 1682951"/>
                <a:gd name="connsiteY20" fmla="*/ 305596 h 2025856"/>
                <a:gd name="connsiteX21" fmla="*/ 1375637 w 1682951"/>
                <a:gd name="connsiteY21" fmla="*/ 178596 h 2025856"/>
                <a:gd name="connsiteX22" fmla="*/ 1222179 w 1682951"/>
                <a:gd name="connsiteY22" fmla="*/ 83346 h 2025856"/>
                <a:gd name="connsiteX23" fmla="*/ 1005220 w 1682951"/>
                <a:gd name="connsiteY23" fmla="*/ 14555 h 2025856"/>
                <a:gd name="connsiteX24" fmla="*/ 751220 w 1682951"/>
                <a:gd name="connsiteY24" fmla="*/ 3971 h 2025856"/>
                <a:gd name="connsiteX25" fmla="*/ 497220 w 1682951"/>
                <a:gd name="connsiteY25" fmla="*/ 72763 h 2025856"/>
                <a:gd name="connsiteX26" fmla="*/ 333179 w 1682951"/>
                <a:gd name="connsiteY26" fmla="*/ 178596 h 2025856"/>
                <a:gd name="connsiteX27" fmla="*/ 227345 w 1682951"/>
                <a:gd name="connsiteY27" fmla="*/ 247388 h 2025856"/>
                <a:gd name="connsiteX28" fmla="*/ 126804 w 1682951"/>
                <a:gd name="connsiteY28" fmla="*/ 437888 h 2025856"/>
                <a:gd name="connsiteX29" fmla="*/ 89762 w 1682951"/>
                <a:gd name="connsiteY29" fmla="*/ 607221 h 2025856"/>
                <a:gd name="connsiteX30" fmla="*/ 79179 w 1682951"/>
                <a:gd name="connsiteY30" fmla="*/ 845346 h 2025856"/>
                <a:gd name="connsiteX31" fmla="*/ 79179 w 1682951"/>
                <a:gd name="connsiteY31" fmla="*/ 877096 h 2025856"/>
                <a:gd name="connsiteX32" fmla="*/ 20970 w 1682951"/>
                <a:gd name="connsiteY32" fmla="*/ 919429 h 2025856"/>
                <a:gd name="connsiteX33" fmla="*/ -196 w 1682951"/>
                <a:gd name="connsiteY33" fmla="*/ 1025263 h 2025856"/>
                <a:gd name="connsiteX34" fmla="*/ 20970 w 1682951"/>
                <a:gd name="connsiteY34" fmla="*/ 1199888 h 2025856"/>
                <a:gd name="connsiteX35" fmla="*/ 89762 w 1682951"/>
                <a:gd name="connsiteY35" fmla="*/ 1321596 h 2025856"/>
                <a:gd name="connsiteX36" fmla="*/ 153262 w 1682951"/>
                <a:gd name="connsiteY36" fmla="*/ 1358638 h 2025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82951" h="2025856">
                  <a:moveTo>
                    <a:pt x="153262" y="1358638"/>
                  </a:moveTo>
                  <a:cubicBezTo>
                    <a:pt x="162081" y="1378922"/>
                    <a:pt x="183248" y="1434485"/>
                    <a:pt x="206179" y="1480346"/>
                  </a:cubicBezTo>
                  <a:cubicBezTo>
                    <a:pt x="229109" y="1526207"/>
                    <a:pt x="256449" y="1582652"/>
                    <a:pt x="290845" y="1633805"/>
                  </a:cubicBezTo>
                  <a:cubicBezTo>
                    <a:pt x="325241" y="1684957"/>
                    <a:pt x="371102" y="1742283"/>
                    <a:pt x="412554" y="1787263"/>
                  </a:cubicBezTo>
                  <a:cubicBezTo>
                    <a:pt x="454005" y="1832242"/>
                    <a:pt x="491929" y="1869283"/>
                    <a:pt x="539554" y="1903679"/>
                  </a:cubicBezTo>
                  <a:cubicBezTo>
                    <a:pt x="587179" y="1938075"/>
                    <a:pt x="643623" y="1973353"/>
                    <a:pt x="698304" y="1993638"/>
                  </a:cubicBezTo>
                  <a:cubicBezTo>
                    <a:pt x="752984" y="2013922"/>
                    <a:pt x="807664" y="2029797"/>
                    <a:pt x="867637" y="2025388"/>
                  </a:cubicBezTo>
                  <a:cubicBezTo>
                    <a:pt x="927609" y="2020977"/>
                    <a:pt x="999929" y="1994519"/>
                    <a:pt x="1058137" y="1967179"/>
                  </a:cubicBezTo>
                  <a:cubicBezTo>
                    <a:pt x="1116345" y="1939839"/>
                    <a:pt x="1169262" y="1901033"/>
                    <a:pt x="1216887" y="1861346"/>
                  </a:cubicBezTo>
                  <a:cubicBezTo>
                    <a:pt x="1264512" y="1821659"/>
                    <a:pt x="1303317" y="1778443"/>
                    <a:pt x="1343887" y="1729055"/>
                  </a:cubicBezTo>
                  <a:cubicBezTo>
                    <a:pt x="1384456" y="1679665"/>
                    <a:pt x="1431199" y="1614401"/>
                    <a:pt x="1460304" y="1565013"/>
                  </a:cubicBezTo>
                  <a:cubicBezTo>
                    <a:pt x="1489408" y="1515623"/>
                    <a:pt x="1502637" y="1465353"/>
                    <a:pt x="1518512" y="1432721"/>
                  </a:cubicBezTo>
                  <a:cubicBezTo>
                    <a:pt x="1534387" y="1400089"/>
                    <a:pt x="1544970" y="1385978"/>
                    <a:pt x="1555554" y="1369221"/>
                  </a:cubicBezTo>
                  <a:cubicBezTo>
                    <a:pt x="1566137" y="1352464"/>
                    <a:pt x="1566137" y="1353346"/>
                    <a:pt x="1582012" y="1332179"/>
                  </a:cubicBezTo>
                  <a:cubicBezTo>
                    <a:pt x="1597887" y="1311013"/>
                    <a:pt x="1634047" y="1288082"/>
                    <a:pt x="1650804" y="1242221"/>
                  </a:cubicBezTo>
                  <a:cubicBezTo>
                    <a:pt x="1667561" y="1196360"/>
                    <a:pt x="1679908" y="1111693"/>
                    <a:pt x="1682554" y="1057013"/>
                  </a:cubicBezTo>
                  <a:cubicBezTo>
                    <a:pt x="1685200" y="1002332"/>
                    <a:pt x="1676380" y="948533"/>
                    <a:pt x="1666679" y="914138"/>
                  </a:cubicBezTo>
                  <a:cubicBezTo>
                    <a:pt x="1656977" y="879742"/>
                    <a:pt x="1631401" y="881506"/>
                    <a:pt x="1624345" y="850638"/>
                  </a:cubicBezTo>
                  <a:cubicBezTo>
                    <a:pt x="1617290" y="819770"/>
                    <a:pt x="1628755" y="788019"/>
                    <a:pt x="1624345" y="728929"/>
                  </a:cubicBezTo>
                  <a:cubicBezTo>
                    <a:pt x="1619936" y="669839"/>
                    <a:pt x="1616408" y="566652"/>
                    <a:pt x="1597887" y="496096"/>
                  </a:cubicBezTo>
                  <a:cubicBezTo>
                    <a:pt x="1579367" y="425541"/>
                    <a:pt x="1550262" y="358513"/>
                    <a:pt x="1513220" y="305596"/>
                  </a:cubicBezTo>
                  <a:cubicBezTo>
                    <a:pt x="1476178" y="252680"/>
                    <a:pt x="1424144" y="215638"/>
                    <a:pt x="1375637" y="178596"/>
                  </a:cubicBezTo>
                  <a:cubicBezTo>
                    <a:pt x="1327130" y="141554"/>
                    <a:pt x="1283915" y="110686"/>
                    <a:pt x="1222179" y="83346"/>
                  </a:cubicBezTo>
                  <a:cubicBezTo>
                    <a:pt x="1160443" y="56006"/>
                    <a:pt x="1083713" y="27784"/>
                    <a:pt x="1005220" y="14555"/>
                  </a:cubicBezTo>
                  <a:cubicBezTo>
                    <a:pt x="926727" y="1325"/>
                    <a:pt x="835887" y="-5729"/>
                    <a:pt x="751220" y="3971"/>
                  </a:cubicBezTo>
                  <a:cubicBezTo>
                    <a:pt x="666553" y="13672"/>
                    <a:pt x="566894" y="43659"/>
                    <a:pt x="497220" y="72763"/>
                  </a:cubicBezTo>
                  <a:cubicBezTo>
                    <a:pt x="427547" y="101867"/>
                    <a:pt x="378158" y="149492"/>
                    <a:pt x="333179" y="178596"/>
                  </a:cubicBezTo>
                  <a:cubicBezTo>
                    <a:pt x="288199" y="207700"/>
                    <a:pt x="261741" y="204173"/>
                    <a:pt x="227345" y="247388"/>
                  </a:cubicBezTo>
                  <a:cubicBezTo>
                    <a:pt x="192949" y="290603"/>
                    <a:pt x="149734" y="377916"/>
                    <a:pt x="126804" y="437888"/>
                  </a:cubicBezTo>
                  <a:cubicBezTo>
                    <a:pt x="103873" y="497860"/>
                    <a:pt x="97699" y="539311"/>
                    <a:pt x="89762" y="607221"/>
                  </a:cubicBezTo>
                  <a:cubicBezTo>
                    <a:pt x="81824" y="675131"/>
                    <a:pt x="80942" y="800367"/>
                    <a:pt x="79179" y="845346"/>
                  </a:cubicBezTo>
                  <a:cubicBezTo>
                    <a:pt x="77414" y="890325"/>
                    <a:pt x="88880" y="864749"/>
                    <a:pt x="79179" y="877096"/>
                  </a:cubicBezTo>
                  <a:cubicBezTo>
                    <a:pt x="69477" y="889444"/>
                    <a:pt x="34199" y="894735"/>
                    <a:pt x="20970" y="919429"/>
                  </a:cubicBezTo>
                  <a:cubicBezTo>
                    <a:pt x="7741" y="944123"/>
                    <a:pt x="-196" y="978519"/>
                    <a:pt x="-196" y="1025263"/>
                  </a:cubicBezTo>
                  <a:cubicBezTo>
                    <a:pt x="-196" y="1072006"/>
                    <a:pt x="5977" y="1150499"/>
                    <a:pt x="20970" y="1199888"/>
                  </a:cubicBezTo>
                  <a:cubicBezTo>
                    <a:pt x="35963" y="1249276"/>
                    <a:pt x="68595" y="1294256"/>
                    <a:pt x="89762" y="1321596"/>
                  </a:cubicBezTo>
                  <a:cubicBezTo>
                    <a:pt x="110928" y="1348936"/>
                    <a:pt x="138269" y="1356873"/>
                    <a:pt x="153262" y="135863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3" name="자유형 12"/>
            <p:cNvSpPr/>
            <p:nvPr/>
          </p:nvSpPr>
          <p:spPr>
            <a:xfrm>
              <a:off x="340145" y="5549317"/>
              <a:ext cx="1450361" cy="724879"/>
            </a:xfrm>
            <a:custGeom>
              <a:avLst/>
              <a:gdLst>
                <a:gd name="connsiteX0" fmla="*/ 1091539 w 3204567"/>
                <a:gd name="connsiteY0" fmla="*/ 16897 h 1601618"/>
                <a:gd name="connsiteX1" fmla="*/ 1165622 w 3204567"/>
                <a:gd name="connsiteY1" fmla="*/ 175647 h 1601618"/>
                <a:gd name="connsiteX2" fmla="*/ 1271455 w 3204567"/>
                <a:gd name="connsiteY2" fmla="*/ 403188 h 1601618"/>
                <a:gd name="connsiteX3" fmla="*/ 1387872 w 3204567"/>
                <a:gd name="connsiteY3" fmla="*/ 657188 h 1601618"/>
                <a:gd name="connsiteX4" fmla="*/ 1424914 w 3204567"/>
                <a:gd name="connsiteY4" fmla="*/ 720688 h 1601618"/>
                <a:gd name="connsiteX5" fmla="*/ 1451372 w 3204567"/>
                <a:gd name="connsiteY5" fmla="*/ 636022 h 1601618"/>
                <a:gd name="connsiteX6" fmla="*/ 1493706 w 3204567"/>
                <a:gd name="connsiteY6" fmla="*/ 493147 h 1601618"/>
                <a:gd name="connsiteX7" fmla="*/ 1498997 w 3204567"/>
                <a:gd name="connsiteY7" fmla="*/ 466688 h 1601618"/>
                <a:gd name="connsiteX8" fmla="*/ 1461955 w 3204567"/>
                <a:gd name="connsiteY8" fmla="*/ 392605 h 1601618"/>
                <a:gd name="connsiteX9" fmla="*/ 1435497 w 3204567"/>
                <a:gd name="connsiteY9" fmla="*/ 302647 h 1601618"/>
                <a:gd name="connsiteX10" fmla="*/ 1403747 w 3204567"/>
                <a:gd name="connsiteY10" fmla="*/ 244438 h 1601618"/>
                <a:gd name="connsiteX11" fmla="*/ 1430205 w 3204567"/>
                <a:gd name="connsiteY11" fmla="*/ 212688 h 1601618"/>
                <a:gd name="connsiteX12" fmla="*/ 1488414 w 3204567"/>
                <a:gd name="connsiteY12" fmla="*/ 165063 h 1601618"/>
                <a:gd name="connsiteX13" fmla="*/ 1636581 w 3204567"/>
                <a:gd name="connsiteY13" fmla="*/ 165063 h 1601618"/>
                <a:gd name="connsiteX14" fmla="*/ 1752997 w 3204567"/>
                <a:gd name="connsiteY14" fmla="*/ 175647 h 1601618"/>
                <a:gd name="connsiteX15" fmla="*/ 1795330 w 3204567"/>
                <a:gd name="connsiteY15" fmla="*/ 249730 h 1601618"/>
                <a:gd name="connsiteX16" fmla="*/ 1758289 w 3204567"/>
                <a:gd name="connsiteY16" fmla="*/ 334397 h 1601618"/>
                <a:gd name="connsiteX17" fmla="*/ 1726539 w 3204567"/>
                <a:gd name="connsiteY17" fmla="*/ 403188 h 1601618"/>
                <a:gd name="connsiteX18" fmla="*/ 1689497 w 3204567"/>
                <a:gd name="connsiteY18" fmla="*/ 471980 h 1601618"/>
                <a:gd name="connsiteX19" fmla="*/ 1742414 w 3204567"/>
                <a:gd name="connsiteY19" fmla="*/ 609563 h 1601618"/>
                <a:gd name="connsiteX20" fmla="*/ 1779456 w 3204567"/>
                <a:gd name="connsiteY20" fmla="*/ 710105 h 1601618"/>
                <a:gd name="connsiteX21" fmla="*/ 1858830 w 3204567"/>
                <a:gd name="connsiteY21" fmla="*/ 546063 h 1601618"/>
                <a:gd name="connsiteX22" fmla="*/ 1943497 w 3204567"/>
                <a:gd name="connsiteY22" fmla="*/ 360855 h 1601618"/>
                <a:gd name="connsiteX23" fmla="*/ 2070497 w 3204567"/>
                <a:gd name="connsiteY23" fmla="*/ 117438 h 1601618"/>
                <a:gd name="connsiteX24" fmla="*/ 2112831 w 3204567"/>
                <a:gd name="connsiteY24" fmla="*/ 1022 h 1601618"/>
                <a:gd name="connsiteX25" fmla="*/ 2176331 w 3204567"/>
                <a:gd name="connsiteY25" fmla="*/ 59230 h 1601618"/>
                <a:gd name="connsiteX26" fmla="*/ 2350956 w 3204567"/>
                <a:gd name="connsiteY26" fmla="*/ 154480 h 1601618"/>
                <a:gd name="connsiteX27" fmla="*/ 2604956 w 3204567"/>
                <a:gd name="connsiteY27" fmla="*/ 239147 h 1601618"/>
                <a:gd name="connsiteX28" fmla="*/ 2821914 w 3204567"/>
                <a:gd name="connsiteY28" fmla="*/ 276188 h 1601618"/>
                <a:gd name="connsiteX29" fmla="*/ 2996539 w 3204567"/>
                <a:gd name="connsiteY29" fmla="*/ 339688 h 1601618"/>
                <a:gd name="connsiteX30" fmla="*/ 3107664 w 3204567"/>
                <a:gd name="connsiteY30" fmla="*/ 461397 h 1601618"/>
                <a:gd name="connsiteX31" fmla="*/ 3181747 w 3204567"/>
                <a:gd name="connsiteY31" fmla="*/ 715397 h 1601618"/>
                <a:gd name="connsiteX32" fmla="*/ 3202914 w 3204567"/>
                <a:gd name="connsiteY32" fmla="*/ 1017022 h 1601618"/>
                <a:gd name="connsiteX33" fmla="*/ 3187039 w 3204567"/>
                <a:gd name="connsiteY33" fmla="*/ 1181063 h 1601618"/>
                <a:gd name="connsiteX34" fmla="*/ 3060039 w 3204567"/>
                <a:gd name="connsiteY34" fmla="*/ 1318647 h 1601618"/>
                <a:gd name="connsiteX35" fmla="*/ 2869539 w 3204567"/>
                <a:gd name="connsiteY35" fmla="*/ 1413897 h 1601618"/>
                <a:gd name="connsiteX36" fmla="*/ 2615539 w 3204567"/>
                <a:gd name="connsiteY36" fmla="*/ 1498564 h 1601618"/>
                <a:gd name="connsiteX37" fmla="*/ 2255706 w 3204567"/>
                <a:gd name="connsiteY37" fmla="*/ 1562063 h 1601618"/>
                <a:gd name="connsiteX38" fmla="*/ 1790039 w 3204567"/>
                <a:gd name="connsiteY38" fmla="*/ 1599105 h 1601618"/>
                <a:gd name="connsiteX39" fmla="*/ 1297914 w 3204567"/>
                <a:gd name="connsiteY39" fmla="*/ 1593814 h 1601618"/>
                <a:gd name="connsiteX40" fmla="*/ 885164 w 3204567"/>
                <a:gd name="connsiteY40" fmla="*/ 1556772 h 1601618"/>
                <a:gd name="connsiteX41" fmla="*/ 424789 w 3204567"/>
                <a:gd name="connsiteY41" fmla="*/ 1450939 h 1601618"/>
                <a:gd name="connsiteX42" fmla="*/ 181372 w 3204567"/>
                <a:gd name="connsiteY42" fmla="*/ 1360980 h 1601618"/>
                <a:gd name="connsiteX43" fmla="*/ 38497 w 3204567"/>
                <a:gd name="connsiteY43" fmla="*/ 1239272 h 1601618"/>
                <a:gd name="connsiteX44" fmla="*/ 1455 w 3204567"/>
                <a:gd name="connsiteY44" fmla="*/ 1149313 h 1601618"/>
                <a:gd name="connsiteX45" fmla="*/ 12039 w 3204567"/>
                <a:gd name="connsiteY45" fmla="*/ 874147 h 1601618"/>
                <a:gd name="connsiteX46" fmla="*/ 75539 w 3204567"/>
                <a:gd name="connsiteY46" fmla="*/ 514313 h 1601618"/>
                <a:gd name="connsiteX47" fmla="*/ 181372 w 3204567"/>
                <a:gd name="connsiteY47" fmla="*/ 355563 h 1601618"/>
                <a:gd name="connsiteX48" fmla="*/ 398330 w 3204567"/>
                <a:gd name="connsiteY48" fmla="*/ 265605 h 1601618"/>
                <a:gd name="connsiteX49" fmla="*/ 652330 w 3204567"/>
                <a:gd name="connsiteY49" fmla="*/ 217980 h 1601618"/>
                <a:gd name="connsiteX50" fmla="*/ 911622 w 3204567"/>
                <a:gd name="connsiteY50" fmla="*/ 122730 h 1601618"/>
                <a:gd name="connsiteX51" fmla="*/ 1038622 w 3204567"/>
                <a:gd name="connsiteY51" fmla="*/ 48647 h 1601618"/>
                <a:gd name="connsiteX52" fmla="*/ 1091539 w 3204567"/>
                <a:gd name="connsiteY52" fmla="*/ 16897 h 1601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204567" h="1601618">
                  <a:moveTo>
                    <a:pt x="1091539" y="16897"/>
                  </a:moveTo>
                  <a:cubicBezTo>
                    <a:pt x="1103886" y="43355"/>
                    <a:pt x="1135636" y="111264"/>
                    <a:pt x="1165622" y="175647"/>
                  </a:cubicBezTo>
                  <a:cubicBezTo>
                    <a:pt x="1195608" y="240028"/>
                    <a:pt x="1234413" y="322931"/>
                    <a:pt x="1271455" y="403188"/>
                  </a:cubicBezTo>
                  <a:cubicBezTo>
                    <a:pt x="1308497" y="483445"/>
                    <a:pt x="1362296" y="604272"/>
                    <a:pt x="1387872" y="657188"/>
                  </a:cubicBezTo>
                  <a:cubicBezTo>
                    <a:pt x="1413448" y="710105"/>
                    <a:pt x="1414330" y="724215"/>
                    <a:pt x="1424914" y="720688"/>
                  </a:cubicBezTo>
                  <a:cubicBezTo>
                    <a:pt x="1435497" y="717160"/>
                    <a:pt x="1439906" y="673945"/>
                    <a:pt x="1451372" y="636022"/>
                  </a:cubicBezTo>
                  <a:cubicBezTo>
                    <a:pt x="1462837" y="598098"/>
                    <a:pt x="1485768" y="521369"/>
                    <a:pt x="1493706" y="493147"/>
                  </a:cubicBezTo>
                  <a:cubicBezTo>
                    <a:pt x="1501643" y="464924"/>
                    <a:pt x="1504289" y="483445"/>
                    <a:pt x="1498997" y="466688"/>
                  </a:cubicBezTo>
                  <a:cubicBezTo>
                    <a:pt x="1493705" y="449931"/>
                    <a:pt x="1472538" y="419945"/>
                    <a:pt x="1461955" y="392605"/>
                  </a:cubicBezTo>
                  <a:cubicBezTo>
                    <a:pt x="1451372" y="365265"/>
                    <a:pt x="1445198" y="327341"/>
                    <a:pt x="1435497" y="302647"/>
                  </a:cubicBezTo>
                  <a:cubicBezTo>
                    <a:pt x="1425796" y="277952"/>
                    <a:pt x="1404629" y="259431"/>
                    <a:pt x="1403747" y="244438"/>
                  </a:cubicBezTo>
                  <a:cubicBezTo>
                    <a:pt x="1402865" y="229445"/>
                    <a:pt x="1416094" y="225917"/>
                    <a:pt x="1430205" y="212688"/>
                  </a:cubicBezTo>
                  <a:cubicBezTo>
                    <a:pt x="1444316" y="199459"/>
                    <a:pt x="1454018" y="173001"/>
                    <a:pt x="1488414" y="165063"/>
                  </a:cubicBezTo>
                  <a:cubicBezTo>
                    <a:pt x="1522809" y="157125"/>
                    <a:pt x="1592483" y="163299"/>
                    <a:pt x="1636581" y="165063"/>
                  </a:cubicBezTo>
                  <a:cubicBezTo>
                    <a:pt x="1680678" y="166827"/>
                    <a:pt x="1726538" y="161535"/>
                    <a:pt x="1752997" y="175647"/>
                  </a:cubicBezTo>
                  <a:cubicBezTo>
                    <a:pt x="1779455" y="189758"/>
                    <a:pt x="1794448" y="223272"/>
                    <a:pt x="1795330" y="249730"/>
                  </a:cubicBezTo>
                  <a:cubicBezTo>
                    <a:pt x="1796212" y="276188"/>
                    <a:pt x="1769754" y="308820"/>
                    <a:pt x="1758289" y="334397"/>
                  </a:cubicBezTo>
                  <a:cubicBezTo>
                    <a:pt x="1746823" y="359973"/>
                    <a:pt x="1738004" y="380258"/>
                    <a:pt x="1726539" y="403188"/>
                  </a:cubicBezTo>
                  <a:cubicBezTo>
                    <a:pt x="1715073" y="426118"/>
                    <a:pt x="1686851" y="437584"/>
                    <a:pt x="1689497" y="471980"/>
                  </a:cubicBezTo>
                  <a:cubicBezTo>
                    <a:pt x="1692143" y="506376"/>
                    <a:pt x="1727420" y="569876"/>
                    <a:pt x="1742414" y="609563"/>
                  </a:cubicBezTo>
                  <a:cubicBezTo>
                    <a:pt x="1757407" y="649251"/>
                    <a:pt x="1760053" y="720688"/>
                    <a:pt x="1779456" y="710105"/>
                  </a:cubicBezTo>
                  <a:cubicBezTo>
                    <a:pt x="1798858" y="699522"/>
                    <a:pt x="1831490" y="604271"/>
                    <a:pt x="1858830" y="546063"/>
                  </a:cubicBezTo>
                  <a:cubicBezTo>
                    <a:pt x="1886170" y="487855"/>
                    <a:pt x="1908219" y="432293"/>
                    <a:pt x="1943497" y="360855"/>
                  </a:cubicBezTo>
                  <a:cubicBezTo>
                    <a:pt x="1978774" y="289418"/>
                    <a:pt x="2042275" y="177410"/>
                    <a:pt x="2070497" y="117438"/>
                  </a:cubicBezTo>
                  <a:cubicBezTo>
                    <a:pt x="2098719" y="57466"/>
                    <a:pt x="2095192" y="10723"/>
                    <a:pt x="2112831" y="1022"/>
                  </a:cubicBezTo>
                  <a:cubicBezTo>
                    <a:pt x="2130470" y="-8679"/>
                    <a:pt x="2136643" y="33653"/>
                    <a:pt x="2176331" y="59230"/>
                  </a:cubicBezTo>
                  <a:cubicBezTo>
                    <a:pt x="2216018" y="84806"/>
                    <a:pt x="2279518" y="124494"/>
                    <a:pt x="2350956" y="154480"/>
                  </a:cubicBezTo>
                  <a:cubicBezTo>
                    <a:pt x="2422393" y="184466"/>
                    <a:pt x="2526463" y="218862"/>
                    <a:pt x="2604956" y="239147"/>
                  </a:cubicBezTo>
                  <a:cubicBezTo>
                    <a:pt x="2683448" y="259431"/>
                    <a:pt x="2756649" y="259431"/>
                    <a:pt x="2821914" y="276188"/>
                  </a:cubicBezTo>
                  <a:cubicBezTo>
                    <a:pt x="2887178" y="292945"/>
                    <a:pt x="2948914" y="308820"/>
                    <a:pt x="2996539" y="339688"/>
                  </a:cubicBezTo>
                  <a:cubicBezTo>
                    <a:pt x="3044164" y="370556"/>
                    <a:pt x="3076796" y="398778"/>
                    <a:pt x="3107664" y="461397"/>
                  </a:cubicBezTo>
                  <a:cubicBezTo>
                    <a:pt x="3138532" y="524014"/>
                    <a:pt x="3165872" y="622792"/>
                    <a:pt x="3181747" y="715397"/>
                  </a:cubicBezTo>
                  <a:cubicBezTo>
                    <a:pt x="3197622" y="808001"/>
                    <a:pt x="3202032" y="939410"/>
                    <a:pt x="3202914" y="1017022"/>
                  </a:cubicBezTo>
                  <a:cubicBezTo>
                    <a:pt x="3203795" y="1094633"/>
                    <a:pt x="3210851" y="1130792"/>
                    <a:pt x="3187039" y="1181063"/>
                  </a:cubicBezTo>
                  <a:cubicBezTo>
                    <a:pt x="3163226" y="1231334"/>
                    <a:pt x="3112956" y="1279841"/>
                    <a:pt x="3060039" y="1318647"/>
                  </a:cubicBezTo>
                  <a:cubicBezTo>
                    <a:pt x="3007122" y="1357452"/>
                    <a:pt x="2943622" y="1383910"/>
                    <a:pt x="2869539" y="1413897"/>
                  </a:cubicBezTo>
                  <a:cubicBezTo>
                    <a:pt x="2795456" y="1443883"/>
                    <a:pt x="2717844" y="1473869"/>
                    <a:pt x="2615539" y="1498564"/>
                  </a:cubicBezTo>
                  <a:cubicBezTo>
                    <a:pt x="2513234" y="1523258"/>
                    <a:pt x="2393289" y="1545306"/>
                    <a:pt x="2255706" y="1562063"/>
                  </a:cubicBezTo>
                  <a:cubicBezTo>
                    <a:pt x="2118123" y="1578819"/>
                    <a:pt x="1949670" y="1593813"/>
                    <a:pt x="1790039" y="1599105"/>
                  </a:cubicBezTo>
                  <a:cubicBezTo>
                    <a:pt x="1630406" y="1604396"/>
                    <a:pt x="1448726" y="1600869"/>
                    <a:pt x="1297914" y="1593814"/>
                  </a:cubicBezTo>
                  <a:cubicBezTo>
                    <a:pt x="1147101" y="1586758"/>
                    <a:pt x="1030684" y="1580585"/>
                    <a:pt x="885164" y="1556772"/>
                  </a:cubicBezTo>
                  <a:cubicBezTo>
                    <a:pt x="739643" y="1532960"/>
                    <a:pt x="542087" y="1483570"/>
                    <a:pt x="424789" y="1450939"/>
                  </a:cubicBezTo>
                  <a:cubicBezTo>
                    <a:pt x="307490" y="1418306"/>
                    <a:pt x="245754" y="1396258"/>
                    <a:pt x="181372" y="1360980"/>
                  </a:cubicBezTo>
                  <a:cubicBezTo>
                    <a:pt x="116990" y="1325702"/>
                    <a:pt x="68483" y="1274549"/>
                    <a:pt x="38497" y="1239272"/>
                  </a:cubicBezTo>
                  <a:cubicBezTo>
                    <a:pt x="8511" y="1203994"/>
                    <a:pt x="5865" y="1210167"/>
                    <a:pt x="1455" y="1149313"/>
                  </a:cubicBezTo>
                  <a:cubicBezTo>
                    <a:pt x="-2954" y="1088459"/>
                    <a:pt x="-308" y="979979"/>
                    <a:pt x="12039" y="874147"/>
                  </a:cubicBezTo>
                  <a:cubicBezTo>
                    <a:pt x="24386" y="768313"/>
                    <a:pt x="47316" y="600744"/>
                    <a:pt x="75539" y="514313"/>
                  </a:cubicBezTo>
                  <a:cubicBezTo>
                    <a:pt x="103761" y="427883"/>
                    <a:pt x="127573" y="397014"/>
                    <a:pt x="181372" y="355563"/>
                  </a:cubicBezTo>
                  <a:cubicBezTo>
                    <a:pt x="235170" y="314112"/>
                    <a:pt x="319837" y="288535"/>
                    <a:pt x="398330" y="265605"/>
                  </a:cubicBezTo>
                  <a:cubicBezTo>
                    <a:pt x="476823" y="242674"/>
                    <a:pt x="566781" y="241792"/>
                    <a:pt x="652330" y="217980"/>
                  </a:cubicBezTo>
                  <a:cubicBezTo>
                    <a:pt x="737879" y="194167"/>
                    <a:pt x="847240" y="150952"/>
                    <a:pt x="911622" y="122730"/>
                  </a:cubicBezTo>
                  <a:cubicBezTo>
                    <a:pt x="976004" y="94508"/>
                    <a:pt x="1010400" y="68049"/>
                    <a:pt x="1038622" y="48647"/>
                  </a:cubicBezTo>
                  <a:cubicBezTo>
                    <a:pt x="1066844" y="29244"/>
                    <a:pt x="1073900" y="13369"/>
                    <a:pt x="1091539" y="168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590334" y="6105301"/>
              <a:ext cx="94297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>
                  <a:solidFill>
                    <a:schemeClr val="bg1"/>
                  </a:solidFill>
                  <a:latin typeface="휴먼둥근헤드라인"/>
                  <a:ea typeface="휴먼둥근헤드라인"/>
                </a:rPr>
                <a:t>이원형</a:t>
              </a:r>
            </a:p>
          </p:txBody>
        </p:sp>
      </p:grpSp>
      <p:grpSp>
        <p:nvGrpSpPr>
          <p:cNvPr id="162" name="그룹 161"/>
          <p:cNvGrpSpPr/>
          <p:nvPr/>
        </p:nvGrpSpPr>
        <p:grpSpPr>
          <a:xfrm>
            <a:off x="2482080" y="4635500"/>
            <a:ext cx="1450361" cy="1834170"/>
            <a:chOff x="2499145" y="4635500"/>
            <a:chExt cx="1450361" cy="1834170"/>
          </a:xfrm>
        </p:grpSpPr>
        <p:sp>
          <p:nvSpPr>
            <p:cNvPr id="17" name="자유형 16"/>
            <p:cNvSpPr/>
            <p:nvPr/>
          </p:nvSpPr>
          <p:spPr>
            <a:xfrm>
              <a:off x="2839977" y="4635500"/>
              <a:ext cx="761690" cy="916886"/>
            </a:xfrm>
            <a:custGeom>
              <a:avLst/>
              <a:gdLst>
                <a:gd name="connsiteX0" fmla="*/ 153262 w 1682951"/>
                <a:gd name="connsiteY0" fmla="*/ 1358638 h 2025856"/>
                <a:gd name="connsiteX1" fmla="*/ 206179 w 1682951"/>
                <a:gd name="connsiteY1" fmla="*/ 1480346 h 2025856"/>
                <a:gd name="connsiteX2" fmla="*/ 290845 w 1682951"/>
                <a:gd name="connsiteY2" fmla="*/ 1633805 h 2025856"/>
                <a:gd name="connsiteX3" fmla="*/ 412554 w 1682951"/>
                <a:gd name="connsiteY3" fmla="*/ 1787263 h 2025856"/>
                <a:gd name="connsiteX4" fmla="*/ 539554 w 1682951"/>
                <a:gd name="connsiteY4" fmla="*/ 1903679 h 2025856"/>
                <a:gd name="connsiteX5" fmla="*/ 698304 w 1682951"/>
                <a:gd name="connsiteY5" fmla="*/ 1993638 h 2025856"/>
                <a:gd name="connsiteX6" fmla="*/ 867637 w 1682951"/>
                <a:gd name="connsiteY6" fmla="*/ 2025388 h 2025856"/>
                <a:gd name="connsiteX7" fmla="*/ 1058137 w 1682951"/>
                <a:gd name="connsiteY7" fmla="*/ 1967179 h 2025856"/>
                <a:gd name="connsiteX8" fmla="*/ 1216887 w 1682951"/>
                <a:gd name="connsiteY8" fmla="*/ 1861346 h 2025856"/>
                <a:gd name="connsiteX9" fmla="*/ 1343887 w 1682951"/>
                <a:gd name="connsiteY9" fmla="*/ 1729055 h 2025856"/>
                <a:gd name="connsiteX10" fmla="*/ 1460304 w 1682951"/>
                <a:gd name="connsiteY10" fmla="*/ 1565013 h 2025856"/>
                <a:gd name="connsiteX11" fmla="*/ 1518512 w 1682951"/>
                <a:gd name="connsiteY11" fmla="*/ 1432721 h 2025856"/>
                <a:gd name="connsiteX12" fmla="*/ 1555554 w 1682951"/>
                <a:gd name="connsiteY12" fmla="*/ 1369221 h 2025856"/>
                <a:gd name="connsiteX13" fmla="*/ 1582012 w 1682951"/>
                <a:gd name="connsiteY13" fmla="*/ 1332179 h 2025856"/>
                <a:gd name="connsiteX14" fmla="*/ 1650804 w 1682951"/>
                <a:gd name="connsiteY14" fmla="*/ 1242221 h 2025856"/>
                <a:gd name="connsiteX15" fmla="*/ 1682554 w 1682951"/>
                <a:gd name="connsiteY15" fmla="*/ 1057013 h 2025856"/>
                <a:gd name="connsiteX16" fmla="*/ 1666679 w 1682951"/>
                <a:gd name="connsiteY16" fmla="*/ 914138 h 2025856"/>
                <a:gd name="connsiteX17" fmla="*/ 1624345 w 1682951"/>
                <a:gd name="connsiteY17" fmla="*/ 850638 h 2025856"/>
                <a:gd name="connsiteX18" fmla="*/ 1624345 w 1682951"/>
                <a:gd name="connsiteY18" fmla="*/ 728929 h 2025856"/>
                <a:gd name="connsiteX19" fmla="*/ 1597887 w 1682951"/>
                <a:gd name="connsiteY19" fmla="*/ 496096 h 2025856"/>
                <a:gd name="connsiteX20" fmla="*/ 1513220 w 1682951"/>
                <a:gd name="connsiteY20" fmla="*/ 305596 h 2025856"/>
                <a:gd name="connsiteX21" fmla="*/ 1375637 w 1682951"/>
                <a:gd name="connsiteY21" fmla="*/ 178596 h 2025856"/>
                <a:gd name="connsiteX22" fmla="*/ 1222179 w 1682951"/>
                <a:gd name="connsiteY22" fmla="*/ 83346 h 2025856"/>
                <a:gd name="connsiteX23" fmla="*/ 1005220 w 1682951"/>
                <a:gd name="connsiteY23" fmla="*/ 14555 h 2025856"/>
                <a:gd name="connsiteX24" fmla="*/ 751220 w 1682951"/>
                <a:gd name="connsiteY24" fmla="*/ 3971 h 2025856"/>
                <a:gd name="connsiteX25" fmla="*/ 497220 w 1682951"/>
                <a:gd name="connsiteY25" fmla="*/ 72763 h 2025856"/>
                <a:gd name="connsiteX26" fmla="*/ 333179 w 1682951"/>
                <a:gd name="connsiteY26" fmla="*/ 178596 h 2025856"/>
                <a:gd name="connsiteX27" fmla="*/ 227345 w 1682951"/>
                <a:gd name="connsiteY27" fmla="*/ 247388 h 2025856"/>
                <a:gd name="connsiteX28" fmla="*/ 126804 w 1682951"/>
                <a:gd name="connsiteY28" fmla="*/ 437888 h 2025856"/>
                <a:gd name="connsiteX29" fmla="*/ 89762 w 1682951"/>
                <a:gd name="connsiteY29" fmla="*/ 607221 h 2025856"/>
                <a:gd name="connsiteX30" fmla="*/ 79179 w 1682951"/>
                <a:gd name="connsiteY30" fmla="*/ 845346 h 2025856"/>
                <a:gd name="connsiteX31" fmla="*/ 79179 w 1682951"/>
                <a:gd name="connsiteY31" fmla="*/ 877096 h 2025856"/>
                <a:gd name="connsiteX32" fmla="*/ 20970 w 1682951"/>
                <a:gd name="connsiteY32" fmla="*/ 919429 h 2025856"/>
                <a:gd name="connsiteX33" fmla="*/ -196 w 1682951"/>
                <a:gd name="connsiteY33" fmla="*/ 1025263 h 2025856"/>
                <a:gd name="connsiteX34" fmla="*/ 20970 w 1682951"/>
                <a:gd name="connsiteY34" fmla="*/ 1199888 h 2025856"/>
                <a:gd name="connsiteX35" fmla="*/ 89762 w 1682951"/>
                <a:gd name="connsiteY35" fmla="*/ 1321596 h 2025856"/>
                <a:gd name="connsiteX36" fmla="*/ 153262 w 1682951"/>
                <a:gd name="connsiteY36" fmla="*/ 1358638 h 2025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82951" h="2025856">
                  <a:moveTo>
                    <a:pt x="153262" y="1358638"/>
                  </a:moveTo>
                  <a:cubicBezTo>
                    <a:pt x="162081" y="1378922"/>
                    <a:pt x="183248" y="1434485"/>
                    <a:pt x="206179" y="1480346"/>
                  </a:cubicBezTo>
                  <a:cubicBezTo>
                    <a:pt x="229109" y="1526207"/>
                    <a:pt x="256449" y="1582652"/>
                    <a:pt x="290845" y="1633805"/>
                  </a:cubicBezTo>
                  <a:cubicBezTo>
                    <a:pt x="325241" y="1684957"/>
                    <a:pt x="371102" y="1742283"/>
                    <a:pt x="412554" y="1787263"/>
                  </a:cubicBezTo>
                  <a:cubicBezTo>
                    <a:pt x="454005" y="1832242"/>
                    <a:pt x="491929" y="1869283"/>
                    <a:pt x="539554" y="1903679"/>
                  </a:cubicBezTo>
                  <a:cubicBezTo>
                    <a:pt x="587179" y="1938075"/>
                    <a:pt x="643623" y="1973353"/>
                    <a:pt x="698304" y="1993638"/>
                  </a:cubicBezTo>
                  <a:cubicBezTo>
                    <a:pt x="752984" y="2013922"/>
                    <a:pt x="807664" y="2029797"/>
                    <a:pt x="867637" y="2025388"/>
                  </a:cubicBezTo>
                  <a:cubicBezTo>
                    <a:pt x="927609" y="2020977"/>
                    <a:pt x="999929" y="1994519"/>
                    <a:pt x="1058137" y="1967179"/>
                  </a:cubicBezTo>
                  <a:cubicBezTo>
                    <a:pt x="1116345" y="1939839"/>
                    <a:pt x="1169262" y="1901033"/>
                    <a:pt x="1216887" y="1861346"/>
                  </a:cubicBezTo>
                  <a:cubicBezTo>
                    <a:pt x="1264512" y="1821659"/>
                    <a:pt x="1303317" y="1778443"/>
                    <a:pt x="1343887" y="1729055"/>
                  </a:cubicBezTo>
                  <a:cubicBezTo>
                    <a:pt x="1384456" y="1679665"/>
                    <a:pt x="1431199" y="1614401"/>
                    <a:pt x="1460304" y="1565013"/>
                  </a:cubicBezTo>
                  <a:cubicBezTo>
                    <a:pt x="1489408" y="1515623"/>
                    <a:pt x="1502637" y="1465353"/>
                    <a:pt x="1518512" y="1432721"/>
                  </a:cubicBezTo>
                  <a:cubicBezTo>
                    <a:pt x="1534387" y="1400089"/>
                    <a:pt x="1544970" y="1385978"/>
                    <a:pt x="1555554" y="1369221"/>
                  </a:cubicBezTo>
                  <a:cubicBezTo>
                    <a:pt x="1566137" y="1352464"/>
                    <a:pt x="1566137" y="1353346"/>
                    <a:pt x="1582012" y="1332179"/>
                  </a:cubicBezTo>
                  <a:cubicBezTo>
                    <a:pt x="1597887" y="1311013"/>
                    <a:pt x="1634047" y="1288082"/>
                    <a:pt x="1650804" y="1242221"/>
                  </a:cubicBezTo>
                  <a:cubicBezTo>
                    <a:pt x="1667561" y="1196360"/>
                    <a:pt x="1679908" y="1111693"/>
                    <a:pt x="1682554" y="1057013"/>
                  </a:cubicBezTo>
                  <a:cubicBezTo>
                    <a:pt x="1685200" y="1002332"/>
                    <a:pt x="1676380" y="948533"/>
                    <a:pt x="1666679" y="914138"/>
                  </a:cubicBezTo>
                  <a:cubicBezTo>
                    <a:pt x="1656977" y="879742"/>
                    <a:pt x="1631401" y="881506"/>
                    <a:pt x="1624345" y="850638"/>
                  </a:cubicBezTo>
                  <a:cubicBezTo>
                    <a:pt x="1617290" y="819770"/>
                    <a:pt x="1628755" y="788019"/>
                    <a:pt x="1624345" y="728929"/>
                  </a:cubicBezTo>
                  <a:cubicBezTo>
                    <a:pt x="1619936" y="669839"/>
                    <a:pt x="1616408" y="566652"/>
                    <a:pt x="1597887" y="496096"/>
                  </a:cubicBezTo>
                  <a:cubicBezTo>
                    <a:pt x="1579367" y="425541"/>
                    <a:pt x="1550262" y="358513"/>
                    <a:pt x="1513220" y="305596"/>
                  </a:cubicBezTo>
                  <a:cubicBezTo>
                    <a:pt x="1476178" y="252680"/>
                    <a:pt x="1424144" y="215638"/>
                    <a:pt x="1375637" y="178596"/>
                  </a:cubicBezTo>
                  <a:cubicBezTo>
                    <a:pt x="1327130" y="141554"/>
                    <a:pt x="1283915" y="110686"/>
                    <a:pt x="1222179" y="83346"/>
                  </a:cubicBezTo>
                  <a:cubicBezTo>
                    <a:pt x="1160443" y="56006"/>
                    <a:pt x="1083713" y="27784"/>
                    <a:pt x="1005220" y="14555"/>
                  </a:cubicBezTo>
                  <a:cubicBezTo>
                    <a:pt x="926727" y="1325"/>
                    <a:pt x="835887" y="-5729"/>
                    <a:pt x="751220" y="3971"/>
                  </a:cubicBezTo>
                  <a:cubicBezTo>
                    <a:pt x="666553" y="13672"/>
                    <a:pt x="566894" y="43659"/>
                    <a:pt x="497220" y="72763"/>
                  </a:cubicBezTo>
                  <a:cubicBezTo>
                    <a:pt x="427547" y="101867"/>
                    <a:pt x="378158" y="149492"/>
                    <a:pt x="333179" y="178596"/>
                  </a:cubicBezTo>
                  <a:cubicBezTo>
                    <a:pt x="288199" y="207700"/>
                    <a:pt x="261741" y="204173"/>
                    <a:pt x="227345" y="247388"/>
                  </a:cubicBezTo>
                  <a:cubicBezTo>
                    <a:pt x="192949" y="290603"/>
                    <a:pt x="149734" y="377916"/>
                    <a:pt x="126804" y="437888"/>
                  </a:cubicBezTo>
                  <a:cubicBezTo>
                    <a:pt x="103873" y="497860"/>
                    <a:pt x="97699" y="539311"/>
                    <a:pt x="89762" y="607221"/>
                  </a:cubicBezTo>
                  <a:cubicBezTo>
                    <a:pt x="81824" y="675131"/>
                    <a:pt x="80942" y="800367"/>
                    <a:pt x="79179" y="845346"/>
                  </a:cubicBezTo>
                  <a:cubicBezTo>
                    <a:pt x="77414" y="890325"/>
                    <a:pt x="88880" y="864749"/>
                    <a:pt x="79179" y="877096"/>
                  </a:cubicBezTo>
                  <a:cubicBezTo>
                    <a:pt x="69477" y="889444"/>
                    <a:pt x="34199" y="894735"/>
                    <a:pt x="20970" y="919429"/>
                  </a:cubicBezTo>
                  <a:cubicBezTo>
                    <a:pt x="7741" y="944123"/>
                    <a:pt x="-196" y="978519"/>
                    <a:pt x="-196" y="1025263"/>
                  </a:cubicBezTo>
                  <a:cubicBezTo>
                    <a:pt x="-196" y="1072006"/>
                    <a:pt x="5977" y="1150499"/>
                    <a:pt x="20970" y="1199888"/>
                  </a:cubicBezTo>
                  <a:cubicBezTo>
                    <a:pt x="35963" y="1249276"/>
                    <a:pt x="68595" y="1294256"/>
                    <a:pt x="89762" y="1321596"/>
                  </a:cubicBezTo>
                  <a:cubicBezTo>
                    <a:pt x="110928" y="1348936"/>
                    <a:pt x="138269" y="1356873"/>
                    <a:pt x="153262" y="135863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8" name="자유형 17"/>
            <p:cNvSpPr/>
            <p:nvPr/>
          </p:nvSpPr>
          <p:spPr>
            <a:xfrm>
              <a:off x="2499145" y="5549317"/>
              <a:ext cx="1450361" cy="724879"/>
            </a:xfrm>
            <a:custGeom>
              <a:avLst/>
              <a:gdLst>
                <a:gd name="connsiteX0" fmla="*/ 1091539 w 3204567"/>
                <a:gd name="connsiteY0" fmla="*/ 16897 h 1601618"/>
                <a:gd name="connsiteX1" fmla="*/ 1165622 w 3204567"/>
                <a:gd name="connsiteY1" fmla="*/ 175647 h 1601618"/>
                <a:gd name="connsiteX2" fmla="*/ 1271455 w 3204567"/>
                <a:gd name="connsiteY2" fmla="*/ 403188 h 1601618"/>
                <a:gd name="connsiteX3" fmla="*/ 1387872 w 3204567"/>
                <a:gd name="connsiteY3" fmla="*/ 657188 h 1601618"/>
                <a:gd name="connsiteX4" fmla="*/ 1424914 w 3204567"/>
                <a:gd name="connsiteY4" fmla="*/ 720688 h 1601618"/>
                <a:gd name="connsiteX5" fmla="*/ 1451372 w 3204567"/>
                <a:gd name="connsiteY5" fmla="*/ 636022 h 1601618"/>
                <a:gd name="connsiteX6" fmla="*/ 1493706 w 3204567"/>
                <a:gd name="connsiteY6" fmla="*/ 493147 h 1601618"/>
                <a:gd name="connsiteX7" fmla="*/ 1498997 w 3204567"/>
                <a:gd name="connsiteY7" fmla="*/ 466688 h 1601618"/>
                <a:gd name="connsiteX8" fmla="*/ 1461955 w 3204567"/>
                <a:gd name="connsiteY8" fmla="*/ 392605 h 1601618"/>
                <a:gd name="connsiteX9" fmla="*/ 1435497 w 3204567"/>
                <a:gd name="connsiteY9" fmla="*/ 302647 h 1601618"/>
                <a:gd name="connsiteX10" fmla="*/ 1403747 w 3204567"/>
                <a:gd name="connsiteY10" fmla="*/ 244438 h 1601618"/>
                <a:gd name="connsiteX11" fmla="*/ 1430205 w 3204567"/>
                <a:gd name="connsiteY11" fmla="*/ 212688 h 1601618"/>
                <a:gd name="connsiteX12" fmla="*/ 1488414 w 3204567"/>
                <a:gd name="connsiteY12" fmla="*/ 165063 h 1601618"/>
                <a:gd name="connsiteX13" fmla="*/ 1636581 w 3204567"/>
                <a:gd name="connsiteY13" fmla="*/ 165063 h 1601618"/>
                <a:gd name="connsiteX14" fmla="*/ 1752997 w 3204567"/>
                <a:gd name="connsiteY14" fmla="*/ 175647 h 1601618"/>
                <a:gd name="connsiteX15" fmla="*/ 1795330 w 3204567"/>
                <a:gd name="connsiteY15" fmla="*/ 249730 h 1601618"/>
                <a:gd name="connsiteX16" fmla="*/ 1758289 w 3204567"/>
                <a:gd name="connsiteY16" fmla="*/ 334397 h 1601618"/>
                <a:gd name="connsiteX17" fmla="*/ 1726539 w 3204567"/>
                <a:gd name="connsiteY17" fmla="*/ 403188 h 1601618"/>
                <a:gd name="connsiteX18" fmla="*/ 1689497 w 3204567"/>
                <a:gd name="connsiteY18" fmla="*/ 471980 h 1601618"/>
                <a:gd name="connsiteX19" fmla="*/ 1742414 w 3204567"/>
                <a:gd name="connsiteY19" fmla="*/ 609563 h 1601618"/>
                <a:gd name="connsiteX20" fmla="*/ 1779456 w 3204567"/>
                <a:gd name="connsiteY20" fmla="*/ 710105 h 1601618"/>
                <a:gd name="connsiteX21" fmla="*/ 1858830 w 3204567"/>
                <a:gd name="connsiteY21" fmla="*/ 546063 h 1601618"/>
                <a:gd name="connsiteX22" fmla="*/ 1943497 w 3204567"/>
                <a:gd name="connsiteY22" fmla="*/ 360855 h 1601618"/>
                <a:gd name="connsiteX23" fmla="*/ 2070497 w 3204567"/>
                <a:gd name="connsiteY23" fmla="*/ 117438 h 1601618"/>
                <a:gd name="connsiteX24" fmla="*/ 2112831 w 3204567"/>
                <a:gd name="connsiteY24" fmla="*/ 1022 h 1601618"/>
                <a:gd name="connsiteX25" fmla="*/ 2176331 w 3204567"/>
                <a:gd name="connsiteY25" fmla="*/ 59230 h 1601618"/>
                <a:gd name="connsiteX26" fmla="*/ 2350956 w 3204567"/>
                <a:gd name="connsiteY26" fmla="*/ 154480 h 1601618"/>
                <a:gd name="connsiteX27" fmla="*/ 2604956 w 3204567"/>
                <a:gd name="connsiteY27" fmla="*/ 239147 h 1601618"/>
                <a:gd name="connsiteX28" fmla="*/ 2821914 w 3204567"/>
                <a:gd name="connsiteY28" fmla="*/ 276188 h 1601618"/>
                <a:gd name="connsiteX29" fmla="*/ 2996539 w 3204567"/>
                <a:gd name="connsiteY29" fmla="*/ 339688 h 1601618"/>
                <a:gd name="connsiteX30" fmla="*/ 3107664 w 3204567"/>
                <a:gd name="connsiteY30" fmla="*/ 461397 h 1601618"/>
                <a:gd name="connsiteX31" fmla="*/ 3181747 w 3204567"/>
                <a:gd name="connsiteY31" fmla="*/ 715397 h 1601618"/>
                <a:gd name="connsiteX32" fmla="*/ 3202914 w 3204567"/>
                <a:gd name="connsiteY32" fmla="*/ 1017022 h 1601618"/>
                <a:gd name="connsiteX33" fmla="*/ 3187039 w 3204567"/>
                <a:gd name="connsiteY33" fmla="*/ 1181063 h 1601618"/>
                <a:gd name="connsiteX34" fmla="*/ 3060039 w 3204567"/>
                <a:gd name="connsiteY34" fmla="*/ 1318647 h 1601618"/>
                <a:gd name="connsiteX35" fmla="*/ 2869539 w 3204567"/>
                <a:gd name="connsiteY35" fmla="*/ 1413897 h 1601618"/>
                <a:gd name="connsiteX36" fmla="*/ 2615539 w 3204567"/>
                <a:gd name="connsiteY36" fmla="*/ 1498564 h 1601618"/>
                <a:gd name="connsiteX37" fmla="*/ 2255706 w 3204567"/>
                <a:gd name="connsiteY37" fmla="*/ 1562063 h 1601618"/>
                <a:gd name="connsiteX38" fmla="*/ 1790039 w 3204567"/>
                <a:gd name="connsiteY38" fmla="*/ 1599105 h 1601618"/>
                <a:gd name="connsiteX39" fmla="*/ 1297914 w 3204567"/>
                <a:gd name="connsiteY39" fmla="*/ 1593814 h 1601618"/>
                <a:gd name="connsiteX40" fmla="*/ 885164 w 3204567"/>
                <a:gd name="connsiteY40" fmla="*/ 1556772 h 1601618"/>
                <a:gd name="connsiteX41" fmla="*/ 424789 w 3204567"/>
                <a:gd name="connsiteY41" fmla="*/ 1450939 h 1601618"/>
                <a:gd name="connsiteX42" fmla="*/ 181372 w 3204567"/>
                <a:gd name="connsiteY42" fmla="*/ 1360980 h 1601618"/>
                <a:gd name="connsiteX43" fmla="*/ 38497 w 3204567"/>
                <a:gd name="connsiteY43" fmla="*/ 1239272 h 1601618"/>
                <a:gd name="connsiteX44" fmla="*/ 1455 w 3204567"/>
                <a:gd name="connsiteY44" fmla="*/ 1149313 h 1601618"/>
                <a:gd name="connsiteX45" fmla="*/ 12039 w 3204567"/>
                <a:gd name="connsiteY45" fmla="*/ 874147 h 1601618"/>
                <a:gd name="connsiteX46" fmla="*/ 75539 w 3204567"/>
                <a:gd name="connsiteY46" fmla="*/ 514313 h 1601618"/>
                <a:gd name="connsiteX47" fmla="*/ 181372 w 3204567"/>
                <a:gd name="connsiteY47" fmla="*/ 355563 h 1601618"/>
                <a:gd name="connsiteX48" fmla="*/ 398330 w 3204567"/>
                <a:gd name="connsiteY48" fmla="*/ 265605 h 1601618"/>
                <a:gd name="connsiteX49" fmla="*/ 652330 w 3204567"/>
                <a:gd name="connsiteY49" fmla="*/ 217980 h 1601618"/>
                <a:gd name="connsiteX50" fmla="*/ 911622 w 3204567"/>
                <a:gd name="connsiteY50" fmla="*/ 122730 h 1601618"/>
                <a:gd name="connsiteX51" fmla="*/ 1038622 w 3204567"/>
                <a:gd name="connsiteY51" fmla="*/ 48647 h 1601618"/>
                <a:gd name="connsiteX52" fmla="*/ 1091539 w 3204567"/>
                <a:gd name="connsiteY52" fmla="*/ 16897 h 1601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204567" h="1601618">
                  <a:moveTo>
                    <a:pt x="1091539" y="16897"/>
                  </a:moveTo>
                  <a:cubicBezTo>
                    <a:pt x="1103886" y="43355"/>
                    <a:pt x="1135636" y="111264"/>
                    <a:pt x="1165622" y="175647"/>
                  </a:cubicBezTo>
                  <a:cubicBezTo>
                    <a:pt x="1195608" y="240028"/>
                    <a:pt x="1234413" y="322931"/>
                    <a:pt x="1271455" y="403188"/>
                  </a:cubicBezTo>
                  <a:cubicBezTo>
                    <a:pt x="1308497" y="483445"/>
                    <a:pt x="1362296" y="604272"/>
                    <a:pt x="1387872" y="657188"/>
                  </a:cubicBezTo>
                  <a:cubicBezTo>
                    <a:pt x="1413448" y="710105"/>
                    <a:pt x="1414330" y="724215"/>
                    <a:pt x="1424914" y="720688"/>
                  </a:cubicBezTo>
                  <a:cubicBezTo>
                    <a:pt x="1435497" y="717160"/>
                    <a:pt x="1439906" y="673945"/>
                    <a:pt x="1451372" y="636022"/>
                  </a:cubicBezTo>
                  <a:cubicBezTo>
                    <a:pt x="1462837" y="598098"/>
                    <a:pt x="1485768" y="521369"/>
                    <a:pt x="1493706" y="493147"/>
                  </a:cubicBezTo>
                  <a:cubicBezTo>
                    <a:pt x="1501643" y="464924"/>
                    <a:pt x="1504289" y="483445"/>
                    <a:pt x="1498997" y="466688"/>
                  </a:cubicBezTo>
                  <a:cubicBezTo>
                    <a:pt x="1493705" y="449931"/>
                    <a:pt x="1472538" y="419945"/>
                    <a:pt x="1461955" y="392605"/>
                  </a:cubicBezTo>
                  <a:cubicBezTo>
                    <a:pt x="1451372" y="365265"/>
                    <a:pt x="1445198" y="327341"/>
                    <a:pt x="1435497" y="302647"/>
                  </a:cubicBezTo>
                  <a:cubicBezTo>
                    <a:pt x="1425796" y="277952"/>
                    <a:pt x="1404629" y="259431"/>
                    <a:pt x="1403747" y="244438"/>
                  </a:cubicBezTo>
                  <a:cubicBezTo>
                    <a:pt x="1402865" y="229445"/>
                    <a:pt x="1416094" y="225917"/>
                    <a:pt x="1430205" y="212688"/>
                  </a:cubicBezTo>
                  <a:cubicBezTo>
                    <a:pt x="1444316" y="199459"/>
                    <a:pt x="1454018" y="173001"/>
                    <a:pt x="1488414" y="165063"/>
                  </a:cubicBezTo>
                  <a:cubicBezTo>
                    <a:pt x="1522809" y="157125"/>
                    <a:pt x="1592483" y="163299"/>
                    <a:pt x="1636581" y="165063"/>
                  </a:cubicBezTo>
                  <a:cubicBezTo>
                    <a:pt x="1680678" y="166827"/>
                    <a:pt x="1726538" y="161535"/>
                    <a:pt x="1752997" y="175647"/>
                  </a:cubicBezTo>
                  <a:cubicBezTo>
                    <a:pt x="1779455" y="189758"/>
                    <a:pt x="1794448" y="223272"/>
                    <a:pt x="1795330" y="249730"/>
                  </a:cubicBezTo>
                  <a:cubicBezTo>
                    <a:pt x="1796212" y="276188"/>
                    <a:pt x="1769754" y="308820"/>
                    <a:pt x="1758289" y="334397"/>
                  </a:cubicBezTo>
                  <a:cubicBezTo>
                    <a:pt x="1746823" y="359973"/>
                    <a:pt x="1738004" y="380258"/>
                    <a:pt x="1726539" y="403188"/>
                  </a:cubicBezTo>
                  <a:cubicBezTo>
                    <a:pt x="1715073" y="426118"/>
                    <a:pt x="1686851" y="437584"/>
                    <a:pt x="1689497" y="471980"/>
                  </a:cubicBezTo>
                  <a:cubicBezTo>
                    <a:pt x="1692143" y="506376"/>
                    <a:pt x="1727420" y="569876"/>
                    <a:pt x="1742414" y="609563"/>
                  </a:cubicBezTo>
                  <a:cubicBezTo>
                    <a:pt x="1757407" y="649251"/>
                    <a:pt x="1760053" y="720688"/>
                    <a:pt x="1779456" y="710105"/>
                  </a:cubicBezTo>
                  <a:cubicBezTo>
                    <a:pt x="1798858" y="699522"/>
                    <a:pt x="1831490" y="604271"/>
                    <a:pt x="1858830" y="546063"/>
                  </a:cubicBezTo>
                  <a:cubicBezTo>
                    <a:pt x="1886170" y="487855"/>
                    <a:pt x="1908219" y="432293"/>
                    <a:pt x="1943497" y="360855"/>
                  </a:cubicBezTo>
                  <a:cubicBezTo>
                    <a:pt x="1978774" y="289418"/>
                    <a:pt x="2042275" y="177410"/>
                    <a:pt x="2070497" y="117438"/>
                  </a:cubicBezTo>
                  <a:cubicBezTo>
                    <a:pt x="2098719" y="57466"/>
                    <a:pt x="2095192" y="10723"/>
                    <a:pt x="2112831" y="1022"/>
                  </a:cubicBezTo>
                  <a:cubicBezTo>
                    <a:pt x="2130470" y="-8679"/>
                    <a:pt x="2136643" y="33653"/>
                    <a:pt x="2176331" y="59230"/>
                  </a:cubicBezTo>
                  <a:cubicBezTo>
                    <a:pt x="2216018" y="84806"/>
                    <a:pt x="2279518" y="124494"/>
                    <a:pt x="2350956" y="154480"/>
                  </a:cubicBezTo>
                  <a:cubicBezTo>
                    <a:pt x="2422393" y="184466"/>
                    <a:pt x="2526463" y="218862"/>
                    <a:pt x="2604956" y="239147"/>
                  </a:cubicBezTo>
                  <a:cubicBezTo>
                    <a:pt x="2683448" y="259431"/>
                    <a:pt x="2756649" y="259431"/>
                    <a:pt x="2821914" y="276188"/>
                  </a:cubicBezTo>
                  <a:cubicBezTo>
                    <a:pt x="2887178" y="292945"/>
                    <a:pt x="2948914" y="308820"/>
                    <a:pt x="2996539" y="339688"/>
                  </a:cubicBezTo>
                  <a:cubicBezTo>
                    <a:pt x="3044164" y="370556"/>
                    <a:pt x="3076796" y="398778"/>
                    <a:pt x="3107664" y="461397"/>
                  </a:cubicBezTo>
                  <a:cubicBezTo>
                    <a:pt x="3138532" y="524014"/>
                    <a:pt x="3165872" y="622792"/>
                    <a:pt x="3181747" y="715397"/>
                  </a:cubicBezTo>
                  <a:cubicBezTo>
                    <a:pt x="3197622" y="808001"/>
                    <a:pt x="3202032" y="939410"/>
                    <a:pt x="3202914" y="1017022"/>
                  </a:cubicBezTo>
                  <a:cubicBezTo>
                    <a:pt x="3203795" y="1094633"/>
                    <a:pt x="3210851" y="1130792"/>
                    <a:pt x="3187039" y="1181063"/>
                  </a:cubicBezTo>
                  <a:cubicBezTo>
                    <a:pt x="3163226" y="1231334"/>
                    <a:pt x="3112956" y="1279841"/>
                    <a:pt x="3060039" y="1318647"/>
                  </a:cubicBezTo>
                  <a:cubicBezTo>
                    <a:pt x="3007122" y="1357452"/>
                    <a:pt x="2943622" y="1383910"/>
                    <a:pt x="2869539" y="1413897"/>
                  </a:cubicBezTo>
                  <a:cubicBezTo>
                    <a:pt x="2795456" y="1443883"/>
                    <a:pt x="2717844" y="1473869"/>
                    <a:pt x="2615539" y="1498564"/>
                  </a:cubicBezTo>
                  <a:cubicBezTo>
                    <a:pt x="2513234" y="1523258"/>
                    <a:pt x="2393289" y="1545306"/>
                    <a:pt x="2255706" y="1562063"/>
                  </a:cubicBezTo>
                  <a:cubicBezTo>
                    <a:pt x="2118123" y="1578819"/>
                    <a:pt x="1949670" y="1593813"/>
                    <a:pt x="1790039" y="1599105"/>
                  </a:cubicBezTo>
                  <a:cubicBezTo>
                    <a:pt x="1630406" y="1604396"/>
                    <a:pt x="1448726" y="1600869"/>
                    <a:pt x="1297914" y="1593814"/>
                  </a:cubicBezTo>
                  <a:cubicBezTo>
                    <a:pt x="1147101" y="1586758"/>
                    <a:pt x="1030684" y="1580585"/>
                    <a:pt x="885164" y="1556772"/>
                  </a:cubicBezTo>
                  <a:cubicBezTo>
                    <a:pt x="739643" y="1532960"/>
                    <a:pt x="542087" y="1483570"/>
                    <a:pt x="424789" y="1450939"/>
                  </a:cubicBezTo>
                  <a:cubicBezTo>
                    <a:pt x="307490" y="1418306"/>
                    <a:pt x="245754" y="1396258"/>
                    <a:pt x="181372" y="1360980"/>
                  </a:cubicBezTo>
                  <a:cubicBezTo>
                    <a:pt x="116990" y="1325702"/>
                    <a:pt x="68483" y="1274549"/>
                    <a:pt x="38497" y="1239272"/>
                  </a:cubicBezTo>
                  <a:cubicBezTo>
                    <a:pt x="8511" y="1203994"/>
                    <a:pt x="5865" y="1210167"/>
                    <a:pt x="1455" y="1149313"/>
                  </a:cubicBezTo>
                  <a:cubicBezTo>
                    <a:pt x="-2954" y="1088459"/>
                    <a:pt x="-308" y="979979"/>
                    <a:pt x="12039" y="874147"/>
                  </a:cubicBezTo>
                  <a:cubicBezTo>
                    <a:pt x="24386" y="768313"/>
                    <a:pt x="47316" y="600744"/>
                    <a:pt x="75539" y="514313"/>
                  </a:cubicBezTo>
                  <a:cubicBezTo>
                    <a:pt x="103761" y="427883"/>
                    <a:pt x="127573" y="397014"/>
                    <a:pt x="181372" y="355563"/>
                  </a:cubicBezTo>
                  <a:cubicBezTo>
                    <a:pt x="235170" y="314112"/>
                    <a:pt x="319837" y="288535"/>
                    <a:pt x="398330" y="265605"/>
                  </a:cubicBezTo>
                  <a:cubicBezTo>
                    <a:pt x="476823" y="242674"/>
                    <a:pt x="566781" y="241792"/>
                    <a:pt x="652330" y="217980"/>
                  </a:cubicBezTo>
                  <a:cubicBezTo>
                    <a:pt x="737879" y="194167"/>
                    <a:pt x="847240" y="150952"/>
                    <a:pt x="911622" y="122730"/>
                  </a:cubicBezTo>
                  <a:cubicBezTo>
                    <a:pt x="976004" y="94508"/>
                    <a:pt x="1010400" y="68049"/>
                    <a:pt x="1038622" y="48647"/>
                  </a:cubicBezTo>
                  <a:cubicBezTo>
                    <a:pt x="1066844" y="29244"/>
                    <a:pt x="1073900" y="13369"/>
                    <a:pt x="1091539" y="168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0" name="TextBox 89"/>
            <p:cNvSpPr txBox="1"/>
            <p:nvPr/>
          </p:nvSpPr>
          <p:spPr>
            <a:xfrm>
              <a:off x="2786401" y="6100338"/>
              <a:ext cx="94297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>
                  <a:solidFill>
                    <a:schemeClr val="bg1"/>
                  </a:solidFill>
                  <a:latin typeface="휴먼둥근헤드라인"/>
                  <a:ea typeface="휴먼둥근헤드라인"/>
                </a:rPr>
                <a:t>한승훈</a:t>
              </a:r>
            </a:p>
          </p:txBody>
        </p:sp>
      </p:grpSp>
      <p:grpSp>
        <p:nvGrpSpPr>
          <p:cNvPr id="161" name="그룹 160"/>
          <p:cNvGrpSpPr/>
          <p:nvPr/>
        </p:nvGrpSpPr>
        <p:grpSpPr>
          <a:xfrm>
            <a:off x="4771529" y="4635500"/>
            <a:ext cx="1450361" cy="1828112"/>
            <a:chOff x="4658145" y="4635500"/>
            <a:chExt cx="1450361" cy="1828112"/>
          </a:xfrm>
        </p:grpSpPr>
        <p:sp>
          <p:nvSpPr>
            <p:cNvPr id="20" name="자유형 19"/>
            <p:cNvSpPr/>
            <p:nvPr/>
          </p:nvSpPr>
          <p:spPr>
            <a:xfrm>
              <a:off x="4998977" y="4635500"/>
              <a:ext cx="761690" cy="916886"/>
            </a:xfrm>
            <a:custGeom>
              <a:avLst/>
              <a:gdLst>
                <a:gd name="connsiteX0" fmla="*/ 153262 w 1682951"/>
                <a:gd name="connsiteY0" fmla="*/ 1358638 h 2025856"/>
                <a:gd name="connsiteX1" fmla="*/ 206179 w 1682951"/>
                <a:gd name="connsiteY1" fmla="*/ 1480346 h 2025856"/>
                <a:gd name="connsiteX2" fmla="*/ 290845 w 1682951"/>
                <a:gd name="connsiteY2" fmla="*/ 1633805 h 2025856"/>
                <a:gd name="connsiteX3" fmla="*/ 412554 w 1682951"/>
                <a:gd name="connsiteY3" fmla="*/ 1787263 h 2025856"/>
                <a:gd name="connsiteX4" fmla="*/ 539554 w 1682951"/>
                <a:gd name="connsiteY4" fmla="*/ 1903679 h 2025856"/>
                <a:gd name="connsiteX5" fmla="*/ 698304 w 1682951"/>
                <a:gd name="connsiteY5" fmla="*/ 1993638 h 2025856"/>
                <a:gd name="connsiteX6" fmla="*/ 867637 w 1682951"/>
                <a:gd name="connsiteY6" fmla="*/ 2025388 h 2025856"/>
                <a:gd name="connsiteX7" fmla="*/ 1058137 w 1682951"/>
                <a:gd name="connsiteY7" fmla="*/ 1967179 h 2025856"/>
                <a:gd name="connsiteX8" fmla="*/ 1216887 w 1682951"/>
                <a:gd name="connsiteY8" fmla="*/ 1861346 h 2025856"/>
                <a:gd name="connsiteX9" fmla="*/ 1343887 w 1682951"/>
                <a:gd name="connsiteY9" fmla="*/ 1729055 h 2025856"/>
                <a:gd name="connsiteX10" fmla="*/ 1460304 w 1682951"/>
                <a:gd name="connsiteY10" fmla="*/ 1565013 h 2025856"/>
                <a:gd name="connsiteX11" fmla="*/ 1518512 w 1682951"/>
                <a:gd name="connsiteY11" fmla="*/ 1432721 h 2025856"/>
                <a:gd name="connsiteX12" fmla="*/ 1555554 w 1682951"/>
                <a:gd name="connsiteY12" fmla="*/ 1369221 h 2025856"/>
                <a:gd name="connsiteX13" fmla="*/ 1582012 w 1682951"/>
                <a:gd name="connsiteY13" fmla="*/ 1332179 h 2025856"/>
                <a:gd name="connsiteX14" fmla="*/ 1650804 w 1682951"/>
                <a:gd name="connsiteY14" fmla="*/ 1242221 h 2025856"/>
                <a:gd name="connsiteX15" fmla="*/ 1682554 w 1682951"/>
                <a:gd name="connsiteY15" fmla="*/ 1057013 h 2025856"/>
                <a:gd name="connsiteX16" fmla="*/ 1666679 w 1682951"/>
                <a:gd name="connsiteY16" fmla="*/ 914138 h 2025856"/>
                <a:gd name="connsiteX17" fmla="*/ 1624345 w 1682951"/>
                <a:gd name="connsiteY17" fmla="*/ 850638 h 2025856"/>
                <a:gd name="connsiteX18" fmla="*/ 1624345 w 1682951"/>
                <a:gd name="connsiteY18" fmla="*/ 728929 h 2025856"/>
                <a:gd name="connsiteX19" fmla="*/ 1597887 w 1682951"/>
                <a:gd name="connsiteY19" fmla="*/ 496096 h 2025856"/>
                <a:gd name="connsiteX20" fmla="*/ 1513220 w 1682951"/>
                <a:gd name="connsiteY20" fmla="*/ 305596 h 2025856"/>
                <a:gd name="connsiteX21" fmla="*/ 1375637 w 1682951"/>
                <a:gd name="connsiteY21" fmla="*/ 178596 h 2025856"/>
                <a:gd name="connsiteX22" fmla="*/ 1222179 w 1682951"/>
                <a:gd name="connsiteY22" fmla="*/ 83346 h 2025856"/>
                <a:gd name="connsiteX23" fmla="*/ 1005220 w 1682951"/>
                <a:gd name="connsiteY23" fmla="*/ 14555 h 2025856"/>
                <a:gd name="connsiteX24" fmla="*/ 751220 w 1682951"/>
                <a:gd name="connsiteY24" fmla="*/ 3971 h 2025856"/>
                <a:gd name="connsiteX25" fmla="*/ 497220 w 1682951"/>
                <a:gd name="connsiteY25" fmla="*/ 72763 h 2025856"/>
                <a:gd name="connsiteX26" fmla="*/ 333179 w 1682951"/>
                <a:gd name="connsiteY26" fmla="*/ 178596 h 2025856"/>
                <a:gd name="connsiteX27" fmla="*/ 227345 w 1682951"/>
                <a:gd name="connsiteY27" fmla="*/ 247388 h 2025856"/>
                <a:gd name="connsiteX28" fmla="*/ 126804 w 1682951"/>
                <a:gd name="connsiteY28" fmla="*/ 437888 h 2025856"/>
                <a:gd name="connsiteX29" fmla="*/ 89762 w 1682951"/>
                <a:gd name="connsiteY29" fmla="*/ 607221 h 2025856"/>
                <a:gd name="connsiteX30" fmla="*/ 79179 w 1682951"/>
                <a:gd name="connsiteY30" fmla="*/ 845346 h 2025856"/>
                <a:gd name="connsiteX31" fmla="*/ 79179 w 1682951"/>
                <a:gd name="connsiteY31" fmla="*/ 877096 h 2025856"/>
                <a:gd name="connsiteX32" fmla="*/ 20970 w 1682951"/>
                <a:gd name="connsiteY32" fmla="*/ 919429 h 2025856"/>
                <a:gd name="connsiteX33" fmla="*/ -196 w 1682951"/>
                <a:gd name="connsiteY33" fmla="*/ 1025263 h 2025856"/>
                <a:gd name="connsiteX34" fmla="*/ 20970 w 1682951"/>
                <a:gd name="connsiteY34" fmla="*/ 1199888 h 2025856"/>
                <a:gd name="connsiteX35" fmla="*/ 89762 w 1682951"/>
                <a:gd name="connsiteY35" fmla="*/ 1321596 h 2025856"/>
                <a:gd name="connsiteX36" fmla="*/ 153262 w 1682951"/>
                <a:gd name="connsiteY36" fmla="*/ 1358638 h 2025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82951" h="2025856">
                  <a:moveTo>
                    <a:pt x="153262" y="1358638"/>
                  </a:moveTo>
                  <a:cubicBezTo>
                    <a:pt x="162081" y="1378922"/>
                    <a:pt x="183248" y="1434485"/>
                    <a:pt x="206179" y="1480346"/>
                  </a:cubicBezTo>
                  <a:cubicBezTo>
                    <a:pt x="229109" y="1526207"/>
                    <a:pt x="256449" y="1582652"/>
                    <a:pt x="290845" y="1633805"/>
                  </a:cubicBezTo>
                  <a:cubicBezTo>
                    <a:pt x="325241" y="1684957"/>
                    <a:pt x="371102" y="1742283"/>
                    <a:pt x="412554" y="1787263"/>
                  </a:cubicBezTo>
                  <a:cubicBezTo>
                    <a:pt x="454005" y="1832242"/>
                    <a:pt x="491929" y="1869283"/>
                    <a:pt x="539554" y="1903679"/>
                  </a:cubicBezTo>
                  <a:cubicBezTo>
                    <a:pt x="587179" y="1938075"/>
                    <a:pt x="643623" y="1973353"/>
                    <a:pt x="698304" y="1993638"/>
                  </a:cubicBezTo>
                  <a:cubicBezTo>
                    <a:pt x="752984" y="2013922"/>
                    <a:pt x="807664" y="2029797"/>
                    <a:pt x="867637" y="2025388"/>
                  </a:cubicBezTo>
                  <a:cubicBezTo>
                    <a:pt x="927609" y="2020977"/>
                    <a:pt x="999929" y="1994519"/>
                    <a:pt x="1058137" y="1967179"/>
                  </a:cubicBezTo>
                  <a:cubicBezTo>
                    <a:pt x="1116345" y="1939839"/>
                    <a:pt x="1169262" y="1901033"/>
                    <a:pt x="1216887" y="1861346"/>
                  </a:cubicBezTo>
                  <a:cubicBezTo>
                    <a:pt x="1264512" y="1821659"/>
                    <a:pt x="1303317" y="1778443"/>
                    <a:pt x="1343887" y="1729055"/>
                  </a:cubicBezTo>
                  <a:cubicBezTo>
                    <a:pt x="1384456" y="1679665"/>
                    <a:pt x="1431199" y="1614401"/>
                    <a:pt x="1460304" y="1565013"/>
                  </a:cubicBezTo>
                  <a:cubicBezTo>
                    <a:pt x="1489408" y="1515623"/>
                    <a:pt x="1502637" y="1465353"/>
                    <a:pt x="1518512" y="1432721"/>
                  </a:cubicBezTo>
                  <a:cubicBezTo>
                    <a:pt x="1534387" y="1400089"/>
                    <a:pt x="1544970" y="1385978"/>
                    <a:pt x="1555554" y="1369221"/>
                  </a:cubicBezTo>
                  <a:cubicBezTo>
                    <a:pt x="1566137" y="1352464"/>
                    <a:pt x="1566137" y="1353346"/>
                    <a:pt x="1582012" y="1332179"/>
                  </a:cubicBezTo>
                  <a:cubicBezTo>
                    <a:pt x="1597887" y="1311013"/>
                    <a:pt x="1634047" y="1288082"/>
                    <a:pt x="1650804" y="1242221"/>
                  </a:cubicBezTo>
                  <a:cubicBezTo>
                    <a:pt x="1667561" y="1196360"/>
                    <a:pt x="1679908" y="1111693"/>
                    <a:pt x="1682554" y="1057013"/>
                  </a:cubicBezTo>
                  <a:cubicBezTo>
                    <a:pt x="1685200" y="1002332"/>
                    <a:pt x="1676380" y="948533"/>
                    <a:pt x="1666679" y="914138"/>
                  </a:cubicBezTo>
                  <a:cubicBezTo>
                    <a:pt x="1656977" y="879742"/>
                    <a:pt x="1631401" y="881506"/>
                    <a:pt x="1624345" y="850638"/>
                  </a:cubicBezTo>
                  <a:cubicBezTo>
                    <a:pt x="1617290" y="819770"/>
                    <a:pt x="1628755" y="788019"/>
                    <a:pt x="1624345" y="728929"/>
                  </a:cubicBezTo>
                  <a:cubicBezTo>
                    <a:pt x="1619936" y="669839"/>
                    <a:pt x="1616408" y="566652"/>
                    <a:pt x="1597887" y="496096"/>
                  </a:cubicBezTo>
                  <a:cubicBezTo>
                    <a:pt x="1579367" y="425541"/>
                    <a:pt x="1550262" y="358513"/>
                    <a:pt x="1513220" y="305596"/>
                  </a:cubicBezTo>
                  <a:cubicBezTo>
                    <a:pt x="1476178" y="252680"/>
                    <a:pt x="1424144" y="215638"/>
                    <a:pt x="1375637" y="178596"/>
                  </a:cubicBezTo>
                  <a:cubicBezTo>
                    <a:pt x="1327130" y="141554"/>
                    <a:pt x="1283915" y="110686"/>
                    <a:pt x="1222179" y="83346"/>
                  </a:cubicBezTo>
                  <a:cubicBezTo>
                    <a:pt x="1160443" y="56006"/>
                    <a:pt x="1083713" y="27784"/>
                    <a:pt x="1005220" y="14555"/>
                  </a:cubicBezTo>
                  <a:cubicBezTo>
                    <a:pt x="926727" y="1325"/>
                    <a:pt x="835887" y="-5729"/>
                    <a:pt x="751220" y="3971"/>
                  </a:cubicBezTo>
                  <a:cubicBezTo>
                    <a:pt x="666553" y="13672"/>
                    <a:pt x="566894" y="43659"/>
                    <a:pt x="497220" y="72763"/>
                  </a:cubicBezTo>
                  <a:cubicBezTo>
                    <a:pt x="427547" y="101867"/>
                    <a:pt x="378158" y="149492"/>
                    <a:pt x="333179" y="178596"/>
                  </a:cubicBezTo>
                  <a:cubicBezTo>
                    <a:pt x="288199" y="207700"/>
                    <a:pt x="261741" y="204173"/>
                    <a:pt x="227345" y="247388"/>
                  </a:cubicBezTo>
                  <a:cubicBezTo>
                    <a:pt x="192949" y="290603"/>
                    <a:pt x="149734" y="377916"/>
                    <a:pt x="126804" y="437888"/>
                  </a:cubicBezTo>
                  <a:cubicBezTo>
                    <a:pt x="103873" y="497860"/>
                    <a:pt x="97699" y="539311"/>
                    <a:pt x="89762" y="607221"/>
                  </a:cubicBezTo>
                  <a:cubicBezTo>
                    <a:pt x="81824" y="675131"/>
                    <a:pt x="80942" y="800367"/>
                    <a:pt x="79179" y="845346"/>
                  </a:cubicBezTo>
                  <a:cubicBezTo>
                    <a:pt x="77414" y="890325"/>
                    <a:pt x="88880" y="864749"/>
                    <a:pt x="79179" y="877096"/>
                  </a:cubicBezTo>
                  <a:cubicBezTo>
                    <a:pt x="69477" y="889444"/>
                    <a:pt x="34199" y="894735"/>
                    <a:pt x="20970" y="919429"/>
                  </a:cubicBezTo>
                  <a:cubicBezTo>
                    <a:pt x="7741" y="944123"/>
                    <a:pt x="-196" y="978519"/>
                    <a:pt x="-196" y="1025263"/>
                  </a:cubicBezTo>
                  <a:cubicBezTo>
                    <a:pt x="-196" y="1072006"/>
                    <a:pt x="5977" y="1150499"/>
                    <a:pt x="20970" y="1199888"/>
                  </a:cubicBezTo>
                  <a:cubicBezTo>
                    <a:pt x="35963" y="1249276"/>
                    <a:pt x="68595" y="1294256"/>
                    <a:pt x="89762" y="1321596"/>
                  </a:cubicBezTo>
                  <a:cubicBezTo>
                    <a:pt x="110928" y="1348936"/>
                    <a:pt x="138269" y="1356873"/>
                    <a:pt x="153262" y="135863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1" name="자유형 20"/>
            <p:cNvSpPr/>
            <p:nvPr/>
          </p:nvSpPr>
          <p:spPr>
            <a:xfrm>
              <a:off x="4658145" y="5549317"/>
              <a:ext cx="1450361" cy="724879"/>
            </a:xfrm>
            <a:custGeom>
              <a:avLst/>
              <a:gdLst>
                <a:gd name="connsiteX0" fmla="*/ 1091539 w 3204567"/>
                <a:gd name="connsiteY0" fmla="*/ 16897 h 1601618"/>
                <a:gd name="connsiteX1" fmla="*/ 1165622 w 3204567"/>
                <a:gd name="connsiteY1" fmla="*/ 175647 h 1601618"/>
                <a:gd name="connsiteX2" fmla="*/ 1271455 w 3204567"/>
                <a:gd name="connsiteY2" fmla="*/ 403188 h 1601618"/>
                <a:gd name="connsiteX3" fmla="*/ 1387872 w 3204567"/>
                <a:gd name="connsiteY3" fmla="*/ 657188 h 1601618"/>
                <a:gd name="connsiteX4" fmla="*/ 1424914 w 3204567"/>
                <a:gd name="connsiteY4" fmla="*/ 720688 h 1601618"/>
                <a:gd name="connsiteX5" fmla="*/ 1451372 w 3204567"/>
                <a:gd name="connsiteY5" fmla="*/ 636022 h 1601618"/>
                <a:gd name="connsiteX6" fmla="*/ 1493706 w 3204567"/>
                <a:gd name="connsiteY6" fmla="*/ 493147 h 1601618"/>
                <a:gd name="connsiteX7" fmla="*/ 1498997 w 3204567"/>
                <a:gd name="connsiteY7" fmla="*/ 466688 h 1601618"/>
                <a:gd name="connsiteX8" fmla="*/ 1461955 w 3204567"/>
                <a:gd name="connsiteY8" fmla="*/ 392605 h 1601618"/>
                <a:gd name="connsiteX9" fmla="*/ 1435497 w 3204567"/>
                <a:gd name="connsiteY9" fmla="*/ 302647 h 1601618"/>
                <a:gd name="connsiteX10" fmla="*/ 1403747 w 3204567"/>
                <a:gd name="connsiteY10" fmla="*/ 244438 h 1601618"/>
                <a:gd name="connsiteX11" fmla="*/ 1430205 w 3204567"/>
                <a:gd name="connsiteY11" fmla="*/ 212688 h 1601618"/>
                <a:gd name="connsiteX12" fmla="*/ 1488414 w 3204567"/>
                <a:gd name="connsiteY12" fmla="*/ 165063 h 1601618"/>
                <a:gd name="connsiteX13" fmla="*/ 1636581 w 3204567"/>
                <a:gd name="connsiteY13" fmla="*/ 165063 h 1601618"/>
                <a:gd name="connsiteX14" fmla="*/ 1752997 w 3204567"/>
                <a:gd name="connsiteY14" fmla="*/ 175647 h 1601618"/>
                <a:gd name="connsiteX15" fmla="*/ 1795330 w 3204567"/>
                <a:gd name="connsiteY15" fmla="*/ 249730 h 1601618"/>
                <a:gd name="connsiteX16" fmla="*/ 1758289 w 3204567"/>
                <a:gd name="connsiteY16" fmla="*/ 334397 h 1601618"/>
                <a:gd name="connsiteX17" fmla="*/ 1726539 w 3204567"/>
                <a:gd name="connsiteY17" fmla="*/ 403188 h 1601618"/>
                <a:gd name="connsiteX18" fmla="*/ 1689497 w 3204567"/>
                <a:gd name="connsiteY18" fmla="*/ 471980 h 1601618"/>
                <a:gd name="connsiteX19" fmla="*/ 1742414 w 3204567"/>
                <a:gd name="connsiteY19" fmla="*/ 609563 h 1601618"/>
                <a:gd name="connsiteX20" fmla="*/ 1779456 w 3204567"/>
                <a:gd name="connsiteY20" fmla="*/ 710105 h 1601618"/>
                <a:gd name="connsiteX21" fmla="*/ 1858830 w 3204567"/>
                <a:gd name="connsiteY21" fmla="*/ 546063 h 1601618"/>
                <a:gd name="connsiteX22" fmla="*/ 1943497 w 3204567"/>
                <a:gd name="connsiteY22" fmla="*/ 360855 h 1601618"/>
                <a:gd name="connsiteX23" fmla="*/ 2070497 w 3204567"/>
                <a:gd name="connsiteY23" fmla="*/ 117438 h 1601618"/>
                <a:gd name="connsiteX24" fmla="*/ 2112831 w 3204567"/>
                <a:gd name="connsiteY24" fmla="*/ 1022 h 1601618"/>
                <a:gd name="connsiteX25" fmla="*/ 2176331 w 3204567"/>
                <a:gd name="connsiteY25" fmla="*/ 59230 h 1601618"/>
                <a:gd name="connsiteX26" fmla="*/ 2350956 w 3204567"/>
                <a:gd name="connsiteY26" fmla="*/ 154480 h 1601618"/>
                <a:gd name="connsiteX27" fmla="*/ 2604956 w 3204567"/>
                <a:gd name="connsiteY27" fmla="*/ 239147 h 1601618"/>
                <a:gd name="connsiteX28" fmla="*/ 2821914 w 3204567"/>
                <a:gd name="connsiteY28" fmla="*/ 276188 h 1601618"/>
                <a:gd name="connsiteX29" fmla="*/ 2996539 w 3204567"/>
                <a:gd name="connsiteY29" fmla="*/ 339688 h 1601618"/>
                <a:gd name="connsiteX30" fmla="*/ 3107664 w 3204567"/>
                <a:gd name="connsiteY30" fmla="*/ 461397 h 1601618"/>
                <a:gd name="connsiteX31" fmla="*/ 3181747 w 3204567"/>
                <a:gd name="connsiteY31" fmla="*/ 715397 h 1601618"/>
                <a:gd name="connsiteX32" fmla="*/ 3202914 w 3204567"/>
                <a:gd name="connsiteY32" fmla="*/ 1017022 h 1601618"/>
                <a:gd name="connsiteX33" fmla="*/ 3187039 w 3204567"/>
                <a:gd name="connsiteY33" fmla="*/ 1181063 h 1601618"/>
                <a:gd name="connsiteX34" fmla="*/ 3060039 w 3204567"/>
                <a:gd name="connsiteY34" fmla="*/ 1318647 h 1601618"/>
                <a:gd name="connsiteX35" fmla="*/ 2869539 w 3204567"/>
                <a:gd name="connsiteY35" fmla="*/ 1413897 h 1601618"/>
                <a:gd name="connsiteX36" fmla="*/ 2615539 w 3204567"/>
                <a:gd name="connsiteY36" fmla="*/ 1498564 h 1601618"/>
                <a:gd name="connsiteX37" fmla="*/ 2255706 w 3204567"/>
                <a:gd name="connsiteY37" fmla="*/ 1562063 h 1601618"/>
                <a:gd name="connsiteX38" fmla="*/ 1790039 w 3204567"/>
                <a:gd name="connsiteY38" fmla="*/ 1599105 h 1601618"/>
                <a:gd name="connsiteX39" fmla="*/ 1297914 w 3204567"/>
                <a:gd name="connsiteY39" fmla="*/ 1593814 h 1601618"/>
                <a:gd name="connsiteX40" fmla="*/ 885164 w 3204567"/>
                <a:gd name="connsiteY40" fmla="*/ 1556772 h 1601618"/>
                <a:gd name="connsiteX41" fmla="*/ 424789 w 3204567"/>
                <a:gd name="connsiteY41" fmla="*/ 1450939 h 1601618"/>
                <a:gd name="connsiteX42" fmla="*/ 181372 w 3204567"/>
                <a:gd name="connsiteY42" fmla="*/ 1360980 h 1601618"/>
                <a:gd name="connsiteX43" fmla="*/ 38497 w 3204567"/>
                <a:gd name="connsiteY43" fmla="*/ 1239272 h 1601618"/>
                <a:gd name="connsiteX44" fmla="*/ 1455 w 3204567"/>
                <a:gd name="connsiteY44" fmla="*/ 1149313 h 1601618"/>
                <a:gd name="connsiteX45" fmla="*/ 12039 w 3204567"/>
                <a:gd name="connsiteY45" fmla="*/ 874147 h 1601618"/>
                <a:gd name="connsiteX46" fmla="*/ 75539 w 3204567"/>
                <a:gd name="connsiteY46" fmla="*/ 514313 h 1601618"/>
                <a:gd name="connsiteX47" fmla="*/ 181372 w 3204567"/>
                <a:gd name="connsiteY47" fmla="*/ 355563 h 1601618"/>
                <a:gd name="connsiteX48" fmla="*/ 398330 w 3204567"/>
                <a:gd name="connsiteY48" fmla="*/ 265605 h 1601618"/>
                <a:gd name="connsiteX49" fmla="*/ 652330 w 3204567"/>
                <a:gd name="connsiteY49" fmla="*/ 217980 h 1601618"/>
                <a:gd name="connsiteX50" fmla="*/ 911622 w 3204567"/>
                <a:gd name="connsiteY50" fmla="*/ 122730 h 1601618"/>
                <a:gd name="connsiteX51" fmla="*/ 1038622 w 3204567"/>
                <a:gd name="connsiteY51" fmla="*/ 48647 h 1601618"/>
                <a:gd name="connsiteX52" fmla="*/ 1091539 w 3204567"/>
                <a:gd name="connsiteY52" fmla="*/ 16897 h 1601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204567" h="1601618">
                  <a:moveTo>
                    <a:pt x="1091539" y="16897"/>
                  </a:moveTo>
                  <a:cubicBezTo>
                    <a:pt x="1103886" y="43355"/>
                    <a:pt x="1135636" y="111264"/>
                    <a:pt x="1165622" y="175647"/>
                  </a:cubicBezTo>
                  <a:cubicBezTo>
                    <a:pt x="1195608" y="240028"/>
                    <a:pt x="1234413" y="322931"/>
                    <a:pt x="1271455" y="403188"/>
                  </a:cubicBezTo>
                  <a:cubicBezTo>
                    <a:pt x="1308497" y="483445"/>
                    <a:pt x="1362296" y="604272"/>
                    <a:pt x="1387872" y="657188"/>
                  </a:cubicBezTo>
                  <a:cubicBezTo>
                    <a:pt x="1413448" y="710105"/>
                    <a:pt x="1414330" y="724215"/>
                    <a:pt x="1424914" y="720688"/>
                  </a:cubicBezTo>
                  <a:cubicBezTo>
                    <a:pt x="1435497" y="717160"/>
                    <a:pt x="1439906" y="673945"/>
                    <a:pt x="1451372" y="636022"/>
                  </a:cubicBezTo>
                  <a:cubicBezTo>
                    <a:pt x="1462837" y="598098"/>
                    <a:pt x="1485768" y="521369"/>
                    <a:pt x="1493706" y="493147"/>
                  </a:cubicBezTo>
                  <a:cubicBezTo>
                    <a:pt x="1501643" y="464924"/>
                    <a:pt x="1504289" y="483445"/>
                    <a:pt x="1498997" y="466688"/>
                  </a:cubicBezTo>
                  <a:cubicBezTo>
                    <a:pt x="1493705" y="449931"/>
                    <a:pt x="1472538" y="419945"/>
                    <a:pt x="1461955" y="392605"/>
                  </a:cubicBezTo>
                  <a:cubicBezTo>
                    <a:pt x="1451372" y="365265"/>
                    <a:pt x="1445198" y="327341"/>
                    <a:pt x="1435497" y="302647"/>
                  </a:cubicBezTo>
                  <a:cubicBezTo>
                    <a:pt x="1425796" y="277952"/>
                    <a:pt x="1404629" y="259431"/>
                    <a:pt x="1403747" y="244438"/>
                  </a:cubicBezTo>
                  <a:cubicBezTo>
                    <a:pt x="1402865" y="229445"/>
                    <a:pt x="1416094" y="225917"/>
                    <a:pt x="1430205" y="212688"/>
                  </a:cubicBezTo>
                  <a:cubicBezTo>
                    <a:pt x="1444316" y="199459"/>
                    <a:pt x="1454018" y="173001"/>
                    <a:pt x="1488414" y="165063"/>
                  </a:cubicBezTo>
                  <a:cubicBezTo>
                    <a:pt x="1522809" y="157125"/>
                    <a:pt x="1592483" y="163299"/>
                    <a:pt x="1636581" y="165063"/>
                  </a:cubicBezTo>
                  <a:cubicBezTo>
                    <a:pt x="1680678" y="166827"/>
                    <a:pt x="1726538" y="161535"/>
                    <a:pt x="1752997" y="175647"/>
                  </a:cubicBezTo>
                  <a:cubicBezTo>
                    <a:pt x="1779455" y="189758"/>
                    <a:pt x="1794448" y="223272"/>
                    <a:pt x="1795330" y="249730"/>
                  </a:cubicBezTo>
                  <a:cubicBezTo>
                    <a:pt x="1796212" y="276188"/>
                    <a:pt x="1769754" y="308820"/>
                    <a:pt x="1758289" y="334397"/>
                  </a:cubicBezTo>
                  <a:cubicBezTo>
                    <a:pt x="1746823" y="359973"/>
                    <a:pt x="1738004" y="380258"/>
                    <a:pt x="1726539" y="403188"/>
                  </a:cubicBezTo>
                  <a:cubicBezTo>
                    <a:pt x="1715073" y="426118"/>
                    <a:pt x="1686851" y="437584"/>
                    <a:pt x="1689497" y="471980"/>
                  </a:cubicBezTo>
                  <a:cubicBezTo>
                    <a:pt x="1692143" y="506376"/>
                    <a:pt x="1727420" y="569876"/>
                    <a:pt x="1742414" y="609563"/>
                  </a:cubicBezTo>
                  <a:cubicBezTo>
                    <a:pt x="1757407" y="649251"/>
                    <a:pt x="1760053" y="720688"/>
                    <a:pt x="1779456" y="710105"/>
                  </a:cubicBezTo>
                  <a:cubicBezTo>
                    <a:pt x="1798858" y="699522"/>
                    <a:pt x="1831490" y="604271"/>
                    <a:pt x="1858830" y="546063"/>
                  </a:cubicBezTo>
                  <a:cubicBezTo>
                    <a:pt x="1886170" y="487855"/>
                    <a:pt x="1908219" y="432293"/>
                    <a:pt x="1943497" y="360855"/>
                  </a:cubicBezTo>
                  <a:cubicBezTo>
                    <a:pt x="1978774" y="289418"/>
                    <a:pt x="2042275" y="177410"/>
                    <a:pt x="2070497" y="117438"/>
                  </a:cubicBezTo>
                  <a:cubicBezTo>
                    <a:pt x="2098719" y="57466"/>
                    <a:pt x="2095192" y="10723"/>
                    <a:pt x="2112831" y="1022"/>
                  </a:cubicBezTo>
                  <a:cubicBezTo>
                    <a:pt x="2130470" y="-8679"/>
                    <a:pt x="2136643" y="33653"/>
                    <a:pt x="2176331" y="59230"/>
                  </a:cubicBezTo>
                  <a:cubicBezTo>
                    <a:pt x="2216018" y="84806"/>
                    <a:pt x="2279518" y="124494"/>
                    <a:pt x="2350956" y="154480"/>
                  </a:cubicBezTo>
                  <a:cubicBezTo>
                    <a:pt x="2422393" y="184466"/>
                    <a:pt x="2526463" y="218862"/>
                    <a:pt x="2604956" y="239147"/>
                  </a:cubicBezTo>
                  <a:cubicBezTo>
                    <a:pt x="2683448" y="259431"/>
                    <a:pt x="2756649" y="259431"/>
                    <a:pt x="2821914" y="276188"/>
                  </a:cubicBezTo>
                  <a:cubicBezTo>
                    <a:pt x="2887178" y="292945"/>
                    <a:pt x="2948914" y="308820"/>
                    <a:pt x="2996539" y="339688"/>
                  </a:cubicBezTo>
                  <a:cubicBezTo>
                    <a:pt x="3044164" y="370556"/>
                    <a:pt x="3076796" y="398778"/>
                    <a:pt x="3107664" y="461397"/>
                  </a:cubicBezTo>
                  <a:cubicBezTo>
                    <a:pt x="3138532" y="524014"/>
                    <a:pt x="3165872" y="622792"/>
                    <a:pt x="3181747" y="715397"/>
                  </a:cubicBezTo>
                  <a:cubicBezTo>
                    <a:pt x="3197622" y="808001"/>
                    <a:pt x="3202032" y="939410"/>
                    <a:pt x="3202914" y="1017022"/>
                  </a:cubicBezTo>
                  <a:cubicBezTo>
                    <a:pt x="3203795" y="1094633"/>
                    <a:pt x="3210851" y="1130792"/>
                    <a:pt x="3187039" y="1181063"/>
                  </a:cubicBezTo>
                  <a:cubicBezTo>
                    <a:pt x="3163226" y="1231334"/>
                    <a:pt x="3112956" y="1279841"/>
                    <a:pt x="3060039" y="1318647"/>
                  </a:cubicBezTo>
                  <a:cubicBezTo>
                    <a:pt x="3007122" y="1357452"/>
                    <a:pt x="2943622" y="1383910"/>
                    <a:pt x="2869539" y="1413897"/>
                  </a:cubicBezTo>
                  <a:cubicBezTo>
                    <a:pt x="2795456" y="1443883"/>
                    <a:pt x="2717844" y="1473869"/>
                    <a:pt x="2615539" y="1498564"/>
                  </a:cubicBezTo>
                  <a:cubicBezTo>
                    <a:pt x="2513234" y="1523258"/>
                    <a:pt x="2393289" y="1545306"/>
                    <a:pt x="2255706" y="1562063"/>
                  </a:cubicBezTo>
                  <a:cubicBezTo>
                    <a:pt x="2118123" y="1578819"/>
                    <a:pt x="1949670" y="1593813"/>
                    <a:pt x="1790039" y="1599105"/>
                  </a:cubicBezTo>
                  <a:cubicBezTo>
                    <a:pt x="1630406" y="1604396"/>
                    <a:pt x="1448726" y="1600869"/>
                    <a:pt x="1297914" y="1593814"/>
                  </a:cubicBezTo>
                  <a:cubicBezTo>
                    <a:pt x="1147101" y="1586758"/>
                    <a:pt x="1030684" y="1580585"/>
                    <a:pt x="885164" y="1556772"/>
                  </a:cubicBezTo>
                  <a:cubicBezTo>
                    <a:pt x="739643" y="1532960"/>
                    <a:pt x="542087" y="1483570"/>
                    <a:pt x="424789" y="1450939"/>
                  </a:cubicBezTo>
                  <a:cubicBezTo>
                    <a:pt x="307490" y="1418306"/>
                    <a:pt x="245754" y="1396258"/>
                    <a:pt x="181372" y="1360980"/>
                  </a:cubicBezTo>
                  <a:cubicBezTo>
                    <a:pt x="116990" y="1325702"/>
                    <a:pt x="68483" y="1274549"/>
                    <a:pt x="38497" y="1239272"/>
                  </a:cubicBezTo>
                  <a:cubicBezTo>
                    <a:pt x="8511" y="1203994"/>
                    <a:pt x="5865" y="1210167"/>
                    <a:pt x="1455" y="1149313"/>
                  </a:cubicBezTo>
                  <a:cubicBezTo>
                    <a:pt x="-2954" y="1088459"/>
                    <a:pt x="-308" y="979979"/>
                    <a:pt x="12039" y="874147"/>
                  </a:cubicBezTo>
                  <a:cubicBezTo>
                    <a:pt x="24386" y="768313"/>
                    <a:pt x="47316" y="600744"/>
                    <a:pt x="75539" y="514313"/>
                  </a:cubicBezTo>
                  <a:cubicBezTo>
                    <a:pt x="103761" y="427883"/>
                    <a:pt x="127573" y="397014"/>
                    <a:pt x="181372" y="355563"/>
                  </a:cubicBezTo>
                  <a:cubicBezTo>
                    <a:pt x="235170" y="314112"/>
                    <a:pt x="319837" y="288535"/>
                    <a:pt x="398330" y="265605"/>
                  </a:cubicBezTo>
                  <a:cubicBezTo>
                    <a:pt x="476823" y="242674"/>
                    <a:pt x="566781" y="241792"/>
                    <a:pt x="652330" y="217980"/>
                  </a:cubicBezTo>
                  <a:cubicBezTo>
                    <a:pt x="737879" y="194167"/>
                    <a:pt x="847240" y="150952"/>
                    <a:pt x="911622" y="122730"/>
                  </a:cubicBezTo>
                  <a:cubicBezTo>
                    <a:pt x="976004" y="94508"/>
                    <a:pt x="1010400" y="68049"/>
                    <a:pt x="1038622" y="48647"/>
                  </a:cubicBezTo>
                  <a:cubicBezTo>
                    <a:pt x="1066844" y="29244"/>
                    <a:pt x="1073900" y="13369"/>
                    <a:pt x="1091539" y="168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1" name="TextBox 90"/>
            <p:cNvSpPr txBox="1"/>
            <p:nvPr/>
          </p:nvSpPr>
          <p:spPr>
            <a:xfrm>
              <a:off x="4985532" y="6094280"/>
              <a:ext cx="94297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>
                  <a:solidFill>
                    <a:schemeClr val="bg1"/>
                  </a:solidFill>
                  <a:latin typeface="휴먼둥근헤드라인"/>
                  <a:ea typeface="휴먼둥근헤드라인"/>
                </a:rPr>
                <a:t>이진우</a:t>
              </a:r>
            </a:p>
          </p:txBody>
        </p:sp>
      </p:grpSp>
      <p:grpSp>
        <p:nvGrpSpPr>
          <p:cNvPr id="160" name="그룹 159"/>
          <p:cNvGrpSpPr/>
          <p:nvPr/>
        </p:nvGrpSpPr>
        <p:grpSpPr>
          <a:xfrm>
            <a:off x="7033899" y="4635500"/>
            <a:ext cx="1450361" cy="1833075"/>
            <a:chOff x="6817145" y="4635500"/>
            <a:chExt cx="1450361" cy="1833075"/>
          </a:xfrm>
        </p:grpSpPr>
        <p:sp>
          <p:nvSpPr>
            <p:cNvPr id="23" name="자유형 22"/>
            <p:cNvSpPr/>
            <p:nvPr/>
          </p:nvSpPr>
          <p:spPr>
            <a:xfrm>
              <a:off x="7157977" y="4635500"/>
              <a:ext cx="761690" cy="916886"/>
            </a:xfrm>
            <a:custGeom>
              <a:avLst/>
              <a:gdLst>
                <a:gd name="connsiteX0" fmla="*/ 153262 w 1682951"/>
                <a:gd name="connsiteY0" fmla="*/ 1358638 h 2025856"/>
                <a:gd name="connsiteX1" fmla="*/ 206179 w 1682951"/>
                <a:gd name="connsiteY1" fmla="*/ 1480346 h 2025856"/>
                <a:gd name="connsiteX2" fmla="*/ 290845 w 1682951"/>
                <a:gd name="connsiteY2" fmla="*/ 1633805 h 2025856"/>
                <a:gd name="connsiteX3" fmla="*/ 412554 w 1682951"/>
                <a:gd name="connsiteY3" fmla="*/ 1787263 h 2025856"/>
                <a:gd name="connsiteX4" fmla="*/ 539554 w 1682951"/>
                <a:gd name="connsiteY4" fmla="*/ 1903679 h 2025856"/>
                <a:gd name="connsiteX5" fmla="*/ 698304 w 1682951"/>
                <a:gd name="connsiteY5" fmla="*/ 1993638 h 2025856"/>
                <a:gd name="connsiteX6" fmla="*/ 867637 w 1682951"/>
                <a:gd name="connsiteY6" fmla="*/ 2025388 h 2025856"/>
                <a:gd name="connsiteX7" fmla="*/ 1058137 w 1682951"/>
                <a:gd name="connsiteY7" fmla="*/ 1967179 h 2025856"/>
                <a:gd name="connsiteX8" fmla="*/ 1216887 w 1682951"/>
                <a:gd name="connsiteY8" fmla="*/ 1861346 h 2025856"/>
                <a:gd name="connsiteX9" fmla="*/ 1343887 w 1682951"/>
                <a:gd name="connsiteY9" fmla="*/ 1729055 h 2025856"/>
                <a:gd name="connsiteX10" fmla="*/ 1460304 w 1682951"/>
                <a:gd name="connsiteY10" fmla="*/ 1565013 h 2025856"/>
                <a:gd name="connsiteX11" fmla="*/ 1518512 w 1682951"/>
                <a:gd name="connsiteY11" fmla="*/ 1432721 h 2025856"/>
                <a:gd name="connsiteX12" fmla="*/ 1555554 w 1682951"/>
                <a:gd name="connsiteY12" fmla="*/ 1369221 h 2025856"/>
                <a:gd name="connsiteX13" fmla="*/ 1582012 w 1682951"/>
                <a:gd name="connsiteY13" fmla="*/ 1332179 h 2025856"/>
                <a:gd name="connsiteX14" fmla="*/ 1650804 w 1682951"/>
                <a:gd name="connsiteY14" fmla="*/ 1242221 h 2025856"/>
                <a:gd name="connsiteX15" fmla="*/ 1682554 w 1682951"/>
                <a:gd name="connsiteY15" fmla="*/ 1057013 h 2025856"/>
                <a:gd name="connsiteX16" fmla="*/ 1666679 w 1682951"/>
                <a:gd name="connsiteY16" fmla="*/ 914138 h 2025856"/>
                <a:gd name="connsiteX17" fmla="*/ 1624345 w 1682951"/>
                <a:gd name="connsiteY17" fmla="*/ 850638 h 2025856"/>
                <a:gd name="connsiteX18" fmla="*/ 1624345 w 1682951"/>
                <a:gd name="connsiteY18" fmla="*/ 728929 h 2025856"/>
                <a:gd name="connsiteX19" fmla="*/ 1597887 w 1682951"/>
                <a:gd name="connsiteY19" fmla="*/ 496096 h 2025856"/>
                <a:gd name="connsiteX20" fmla="*/ 1513220 w 1682951"/>
                <a:gd name="connsiteY20" fmla="*/ 305596 h 2025856"/>
                <a:gd name="connsiteX21" fmla="*/ 1375637 w 1682951"/>
                <a:gd name="connsiteY21" fmla="*/ 178596 h 2025856"/>
                <a:gd name="connsiteX22" fmla="*/ 1222179 w 1682951"/>
                <a:gd name="connsiteY22" fmla="*/ 83346 h 2025856"/>
                <a:gd name="connsiteX23" fmla="*/ 1005220 w 1682951"/>
                <a:gd name="connsiteY23" fmla="*/ 14555 h 2025856"/>
                <a:gd name="connsiteX24" fmla="*/ 751220 w 1682951"/>
                <a:gd name="connsiteY24" fmla="*/ 3971 h 2025856"/>
                <a:gd name="connsiteX25" fmla="*/ 497220 w 1682951"/>
                <a:gd name="connsiteY25" fmla="*/ 72763 h 2025856"/>
                <a:gd name="connsiteX26" fmla="*/ 333179 w 1682951"/>
                <a:gd name="connsiteY26" fmla="*/ 178596 h 2025856"/>
                <a:gd name="connsiteX27" fmla="*/ 227345 w 1682951"/>
                <a:gd name="connsiteY27" fmla="*/ 247388 h 2025856"/>
                <a:gd name="connsiteX28" fmla="*/ 126804 w 1682951"/>
                <a:gd name="connsiteY28" fmla="*/ 437888 h 2025856"/>
                <a:gd name="connsiteX29" fmla="*/ 89762 w 1682951"/>
                <a:gd name="connsiteY29" fmla="*/ 607221 h 2025856"/>
                <a:gd name="connsiteX30" fmla="*/ 79179 w 1682951"/>
                <a:gd name="connsiteY30" fmla="*/ 845346 h 2025856"/>
                <a:gd name="connsiteX31" fmla="*/ 79179 w 1682951"/>
                <a:gd name="connsiteY31" fmla="*/ 877096 h 2025856"/>
                <a:gd name="connsiteX32" fmla="*/ 20970 w 1682951"/>
                <a:gd name="connsiteY32" fmla="*/ 919429 h 2025856"/>
                <a:gd name="connsiteX33" fmla="*/ -196 w 1682951"/>
                <a:gd name="connsiteY33" fmla="*/ 1025263 h 2025856"/>
                <a:gd name="connsiteX34" fmla="*/ 20970 w 1682951"/>
                <a:gd name="connsiteY34" fmla="*/ 1199888 h 2025856"/>
                <a:gd name="connsiteX35" fmla="*/ 89762 w 1682951"/>
                <a:gd name="connsiteY35" fmla="*/ 1321596 h 2025856"/>
                <a:gd name="connsiteX36" fmla="*/ 153262 w 1682951"/>
                <a:gd name="connsiteY36" fmla="*/ 1358638 h 2025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82951" h="2025856">
                  <a:moveTo>
                    <a:pt x="153262" y="1358638"/>
                  </a:moveTo>
                  <a:cubicBezTo>
                    <a:pt x="162081" y="1378922"/>
                    <a:pt x="183248" y="1434485"/>
                    <a:pt x="206179" y="1480346"/>
                  </a:cubicBezTo>
                  <a:cubicBezTo>
                    <a:pt x="229109" y="1526207"/>
                    <a:pt x="256449" y="1582652"/>
                    <a:pt x="290845" y="1633805"/>
                  </a:cubicBezTo>
                  <a:cubicBezTo>
                    <a:pt x="325241" y="1684957"/>
                    <a:pt x="371102" y="1742283"/>
                    <a:pt x="412554" y="1787263"/>
                  </a:cubicBezTo>
                  <a:cubicBezTo>
                    <a:pt x="454005" y="1832242"/>
                    <a:pt x="491929" y="1869283"/>
                    <a:pt x="539554" y="1903679"/>
                  </a:cubicBezTo>
                  <a:cubicBezTo>
                    <a:pt x="587179" y="1938075"/>
                    <a:pt x="643623" y="1973353"/>
                    <a:pt x="698304" y="1993638"/>
                  </a:cubicBezTo>
                  <a:cubicBezTo>
                    <a:pt x="752984" y="2013922"/>
                    <a:pt x="807664" y="2029797"/>
                    <a:pt x="867637" y="2025388"/>
                  </a:cubicBezTo>
                  <a:cubicBezTo>
                    <a:pt x="927609" y="2020977"/>
                    <a:pt x="999929" y="1994519"/>
                    <a:pt x="1058137" y="1967179"/>
                  </a:cubicBezTo>
                  <a:cubicBezTo>
                    <a:pt x="1116345" y="1939839"/>
                    <a:pt x="1169262" y="1901033"/>
                    <a:pt x="1216887" y="1861346"/>
                  </a:cubicBezTo>
                  <a:cubicBezTo>
                    <a:pt x="1264512" y="1821659"/>
                    <a:pt x="1303317" y="1778443"/>
                    <a:pt x="1343887" y="1729055"/>
                  </a:cubicBezTo>
                  <a:cubicBezTo>
                    <a:pt x="1384456" y="1679665"/>
                    <a:pt x="1431199" y="1614401"/>
                    <a:pt x="1460304" y="1565013"/>
                  </a:cubicBezTo>
                  <a:cubicBezTo>
                    <a:pt x="1489408" y="1515623"/>
                    <a:pt x="1502637" y="1465353"/>
                    <a:pt x="1518512" y="1432721"/>
                  </a:cubicBezTo>
                  <a:cubicBezTo>
                    <a:pt x="1534387" y="1400089"/>
                    <a:pt x="1544970" y="1385978"/>
                    <a:pt x="1555554" y="1369221"/>
                  </a:cubicBezTo>
                  <a:cubicBezTo>
                    <a:pt x="1566137" y="1352464"/>
                    <a:pt x="1566137" y="1353346"/>
                    <a:pt x="1582012" y="1332179"/>
                  </a:cubicBezTo>
                  <a:cubicBezTo>
                    <a:pt x="1597887" y="1311013"/>
                    <a:pt x="1634047" y="1288082"/>
                    <a:pt x="1650804" y="1242221"/>
                  </a:cubicBezTo>
                  <a:cubicBezTo>
                    <a:pt x="1667561" y="1196360"/>
                    <a:pt x="1679908" y="1111693"/>
                    <a:pt x="1682554" y="1057013"/>
                  </a:cubicBezTo>
                  <a:cubicBezTo>
                    <a:pt x="1685200" y="1002332"/>
                    <a:pt x="1676380" y="948533"/>
                    <a:pt x="1666679" y="914138"/>
                  </a:cubicBezTo>
                  <a:cubicBezTo>
                    <a:pt x="1656977" y="879742"/>
                    <a:pt x="1631401" y="881506"/>
                    <a:pt x="1624345" y="850638"/>
                  </a:cubicBezTo>
                  <a:cubicBezTo>
                    <a:pt x="1617290" y="819770"/>
                    <a:pt x="1628755" y="788019"/>
                    <a:pt x="1624345" y="728929"/>
                  </a:cubicBezTo>
                  <a:cubicBezTo>
                    <a:pt x="1619936" y="669839"/>
                    <a:pt x="1616408" y="566652"/>
                    <a:pt x="1597887" y="496096"/>
                  </a:cubicBezTo>
                  <a:cubicBezTo>
                    <a:pt x="1579367" y="425541"/>
                    <a:pt x="1550262" y="358513"/>
                    <a:pt x="1513220" y="305596"/>
                  </a:cubicBezTo>
                  <a:cubicBezTo>
                    <a:pt x="1476178" y="252680"/>
                    <a:pt x="1424144" y="215638"/>
                    <a:pt x="1375637" y="178596"/>
                  </a:cubicBezTo>
                  <a:cubicBezTo>
                    <a:pt x="1327130" y="141554"/>
                    <a:pt x="1283915" y="110686"/>
                    <a:pt x="1222179" y="83346"/>
                  </a:cubicBezTo>
                  <a:cubicBezTo>
                    <a:pt x="1160443" y="56006"/>
                    <a:pt x="1083713" y="27784"/>
                    <a:pt x="1005220" y="14555"/>
                  </a:cubicBezTo>
                  <a:cubicBezTo>
                    <a:pt x="926727" y="1325"/>
                    <a:pt x="835887" y="-5729"/>
                    <a:pt x="751220" y="3971"/>
                  </a:cubicBezTo>
                  <a:cubicBezTo>
                    <a:pt x="666553" y="13672"/>
                    <a:pt x="566894" y="43659"/>
                    <a:pt x="497220" y="72763"/>
                  </a:cubicBezTo>
                  <a:cubicBezTo>
                    <a:pt x="427547" y="101867"/>
                    <a:pt x="378158" y="149492"/>
                    <a:pt x="333179" y="178596"/>
                  </a:cubicBezTo>
                  <a:cubicBezTo>
                    <a:pt x="288199" y="207700"/>
                    <a:pt x="261741" y="204173"/>
                    <a:pt x="227345" y="247388"/>
                  </a:cubicBezTo>
                  <a:cubicBezTo>
                    <a:pt x="192949" y="290603"/>
                    <a:pt x="149734" y="377916"/>
                    <a:pt x="126804" y="437888"/>
                  </a:cubicBezTo>
                  <a:cubicBezTo>
                    <a:pt x="103873" y="497860"/>
                    <a:pt x="97699" y="539311"/>
                    <a:pt x="89762" y="607221"/>
                  </a:cubicBezTo>
                  <a:cubicBezTo>
                    <a:pt x="81824" y="675131"/>
                    <a:pt x="80942" y="800367"/>
                    <a:pt x="79179" y="845346"/>
                  </a:cubicBezTo>
                  <a:cubicBezTo>
                    <a:pt x="77414" y="890325"/>
                    <a:pt x="88880" y="864749"/>
                    <a:pt x="79179" y="877096"/>
                  </a:cubicBezTo>
                  <a:cubicBezTo>
                    <a:pt x="69477" y="889444"/>
                    <a:pt x="34199" y="894735"/>
                    <a:pt x="20970" y="919429"/>
                  </a:cubicBezTo>
                  <a:cubicBezTo>
                    <a:pt x="7741" y="944123"/>
                    <a:pt x="-196" y="978519"/>
                    <a:pt x="-196" y="1025263"/>
                  </a:cubicBezTo>
                  <a:cubicBezTo>
                    <a:pt x="-196" y="1072006"/>
                    <a:pt x="5977" y="1150499"/>
                    <a:pt x="20970" y="1199888"/>
                  </a:cubicBezTo>
                  <a:cubicBezTo>
                    <a:pt x="35963" y="1249276"/>
                    <a:pt x="68595" y="1294256"/>
                    <a:pt x="89762" y="1321596"/>
                  </a:cubicBezTo>
                  <a:cubicBezTo>
                    <a:pt x="110928" y="1348936"/>
                    <a:pt x="138269" y="1356873"/>
                    <a:pt x="153262" y="135863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4" name="자유형 23"/>
            <p:cNvSpPr/>
            <p:nvPr/>
          </p:nvSpPr>
          <p:spPr>
            <a:xfrm>
              <a:off x="6817145" y="5549317"/>
              <a:ext cx="1450361" cy="724879"/>
            </a:xfrm>
            <a:custGeom>
              <a:avLst/>
              <a:gdLst>
                <a:gd name="connsiteX0" fmla="*/ 1091539 w 3204567"/>
                <a:gd name="connsiteY0" fmla="*/ 16897 h 1601618"/>
                <a:gd name="connsiteX1" fmla="*/ 1165622 w 3204567"/>
                <a:gd name="connsiteY1" fmla="*/ 175647 h 1601618"/>
                <a:gd name="connsiteX2" fmla="*/ 1271455 w 3204567"/>
                <a:gd name="connsiteY2" fmla="*/ 403188 h 1601618"/>
                <a:gd name="connsiteX3" fmla="*/ 1387872 w 3204567"/>
                <a:gd name="connsiteY3" fmla="*/ 657188 h 1601618"/>
                <a:gd name="connsiteX4" fmla="*/ 1424914 w 3204567"/>
                <a:gd name="connsiteY4" fmla="*/ 720688 h 1601618"/>
                <a:gd name="connsiteX5" fmla="*/ 1451372 w 3204567"/>
                <a:gd name="connsiteY5" fmla="*/ 636022 h 1601618"/>
                <a:gd name="connsiteX6" fmla="*/ 1493706 w 3204567"/>
                <a:gd name="connsiteY6" fmla="*/ 493147 h 1601618"/>
                <a:gd name="connsiteX7" fmla="*/ 1498997 w 3204567"/>
                <a:gd name="connsiteY7" fmla="*/ 466688 h 1601618"/>
                <a:gd name="connsiteX8" fmla="*/ 1461955 w 3204567"/>
                <a:gd name="connsiteY8" fmla="*/ 392605 h 1601618"/>
                <a:gd name="connsiteX9" fmla="*/ 1435497 w 3204567"/>
                <a:gd name="connsiteY9" fmla="*/ 302647 h 1601618"/>
                <a:gd name="connsiteX10" fmla="*/ 1403747 w 3204567"/>
                <a:gd name="connsiteY10" fmla="*/ 244438 h 1601618"/>
                <a:gd name="connsiteX11" fmla="*/ 1430205 w 3204567"/>
                <a:gd name="connsiteY11" fmla="*/ 212688 h 1601618"/>
                <a:gd name="connsiteX12" fmla="*/ 1488414 w 3204567"/>
                <a:gd name="connsiteY12" fmla="*/ 165063 h 1601618"/>
                <a:gd name="connsiteX13" fmla="*/ 1636581 w 3204567"/>
                <a:gd name="connsiteY13" fmla="*/ 165063 h 1601618"/>
                <a:gd name="connsiteX14" fmla="*/ 1752997 w 3204567"/>
                <a:gd name="connsiteY14" fmla="*/ 175647 h 1601618"/>
                <a:gd name="connsiteX15" fmla="*/ 1795330 w 3204567"/>
                <a:gd name="connsiteY15" fmla="*/ 249730 h 1601618"/>
                <a:gd name="connsiteX16" fmla="*/ 1758289 w 3204567"/>
                <a:gd name="connsiteY16" fmla="*/ 334397 h 1601618"/>
                <a:gd name="connsiteX17" fmla="*/ 1726539 w 3204567"/>
                <a:gd name="connsiteY17" fmla="*/ 403188 h 1601618"/>
                <a:gd name="connsiteX18" fmla="*/ 1689497 w 3204567"/>
                <a:gd name="connsiteY18" fmla="*/ 471980 h 1601618"/>
                <a:gd name="connsiteX19" fmla="*/ 1742414 w 3204567"/>
                <a:gd name="connsiteY19" fmla="*/ 609563 h 1601618"/>
                <a:gd name="connsiteX20" fmla="*/ 1779456 w 3204567"/>
                <a:gd name="connsiteY20" fmla="*/ 710105 h 1601618"/>
                <a:gd name="connsiteX21" fmla="*/ 1858830 w 3204567"/>
                <a:gd name="connsiteY21" fmla="*/ 546063 h 1601618"/>
                <a:gd name="connsiteX22" fmla="*/ 1943497 w 3204567"/>
                <a:gd name="connsiteY22" fmla="*/ 360855 h 1601618"/>
                <a:gd name="connsiteX23" fmla="*/ 2070497 w 3204567"/>
                <a:gd name="connsiteY23" fmla="*/ 117438 h 1601618"/>
                <a:gd name="connsiteX24" fmla="*/ 2112831 w 3204567"/>
                <a:gd name="connsiteY24" fmla="*/ 1022 h 1601618"/>
                <a:gd name="connsiteX25" fmla="*/ 2176331 w 3204567"/>
                <a:gd name="connsiteY25" fmla="*/ 59230 h 1601618"/>
                <a:gd name="connsiteX26" fmla="*/ 2350956 w 3204567"/>
                <a:gd name="connsiteY26" fmla="*/ 154480 h 1601618"/>
                <a:gd name="connsiteX27" fmla="*/ 2604956 w 3204567"/>
                <a:gd name="connsiteY27" fmla="*/ 239147 h 1601618"/>
                <a:gd name="connsiteX28" fmla="*/ 2821914 w 3204567"/>
                <a:gd name="connsiteY28" fmla="*/ 276188 h 1601618"/>
                <a:gd name="connsiteX29" fmla="*/ 2996539 w 3204567"/>
                <a:gd name="connsiteY29" fmla="*/ 339688 h 1601618"/>
                <a:gd name="connsiteX30" fmla="*/ 3107664 w 3204567"/>
                <a:gd name="connsiteY30" fmla="*/ 461397 h 1601618"/>
                <a:gd name="connsiteX31" fmla="*/ 3181747 w 3204567"/>
                <a:gd name="connsiteY31" fmla="*/ 715397 h 1601618"/>
                <a:gd name="connsiteX32" fmla="*/ 3202914 w 3204567"/>
                <a:gd name="connsiteY32" fmla="*/ 1017022 h 1601618"/>
                <a:gd name="connsiteX33" fmla="*/ 3187039 w 3204567"/>
                <a:gd name="connsiteY33" fmla="*/ 1181063 h 1601618"/>
                <a:gd name="connsiteX34" fmla="*/ 3060039 w 3204567"/>
                <a:gd name="connsiteY34" fmla="*/ 1318647 h 1601618"/>
                <a:gd name="connsiteX35" fmla="*/ 2869539 w 3204567"/>
                <a:gd name="connsiteY35" fmla="*/ 1413897 h 1601618"/>
                <a:gd name="connsiteX36" fmla="*/ 2615539 w 3204567"/>
                <a:gd name="connsiteY36" fmla="*/ 1498564 h 1601618"/>
                <a:gd name="connsiteX37" fmla="*/ 2255706 w 3204567"/>
                <a:gd name="connsiteY37" fmla="*/ 1562063 h 1601618"/>
                <a:gd name="connsiteX38" fmla="*/ 1790039 w 3204567"/>
                <a:gd name="connsiteY38" fmla="*/ 1599105 h 1601618"/>
                <a:gd name="connsiteX39" fmla="*/ 1297914 w 3204567"/>
                <a:gd name="connsiteY39" fmla="*/ 1593814 h 1601618"/>
                <a:gd name="connsiteX40" fmla="*/ 885164 w 3204567"/>
                <a:gd name="connsiteY40" fmla="*/ 1556772 h 1601618"/>
                <a:gd name="connsiteX41" fmla="*/ 424789 w 3204567"/>
                <a:gd name="connsiteY41" fmla="*/ 1450939 h 1601618"/>
                <a:gd name="connsiteX42" fmla="*/ 181372 w 3204567"/>
                <a:gd name="connsiteY42" fmla="*/ 1360980 h 1601618"/>
                <a:gd name="connsiteX43" fmla="*/ 38497 w 3204567"/>
                <a:gd name="connsiteY43" fmla="*/ 1239272 h 1601618"/>
                <a:gd name="connsiteX44" fmla="*/ 1455 w 3204567"/>
                <a:gd name="connsiteY44" fmla="*/ 1149313 h 1601618"/>
                <a:gd name="connsiteX45" fmla="*/ 12039 w 3204567"/>
                <a:gd name="connsiteY45" fmla="*/ 874147 h 1601618"/>
                <a:gd name="connsiteX46" fmla="*/ 75539 w 3204567"/>
                <a:gd name="connsiteY46" fmla="*/ 514313 h 1601618"/>
                <a:gd name="connsiteX47" fmla="*/ 181372 w 3204567"/>
                <a:gd name="connsiteY47" fmla="*/ 355563 h 1601618"/>
                <a:gd name="connsiteX48" fmla="*/ 398330 w 3204567"/>
                <a:gd name="connsiteY48" fmla="*/ 265605 h 1601618"/>
                <a:gd name="connsiteX49" fmla="*/ 652330 w 3204567"/>
                <a:gd name="connsiteY49" fmla="*/ 217980 h 1601618"/>
                <a:gd name="connsiteX50" fmla="*/ 911622 w 3204567"/>
                <a:gd name="connsiteY50" fmla="*/ 122730 h 1601618"/>
                <a:gd name="connsiteX51" fmla="*/ 1038622 w 3204567"/>
                <a:gd name="connsiteY51" fmla="*/ 48647 h 1601618"/>
                <a:gd name="connsiteX52" fmla="*/ 1091539 w 3204567"/>
                <a:gd name="connsiteY52" fmla="*/ 16897 h 1601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204567" h="1601618">
                  <a:moveTo>
                    <a:pt x="1091539" y="16897"/>
                  </a:moveTo>
                  <a:cubicBezTo>
                    <a:pt x="1103886" y="43355"/>
                    <a:pt x="1135636" y="111264"/>
                    <a:pt x="1165622" y="175647"/>
                  </a:cubicBezTo>
                  <a:cubicBezTo>
                    <a:pt x="1195608" y="240028"/>
                    <a:pt x="1234413" y="322931"/>
                    <a:pt x="1271455" y="403188"/>
                  </a:cubicBezTo>
                  <a:cubicBezTo>
                    <a:pt x="1308497" y="483445"/>
                    <a:pt x="1362296" y="604272"/>
                    <a:pt x="1387872" y="657188"/>
                  </a:cubicBezTo>
                  <a:cubicBezTo>
                    <a:pt x="1413448" y="710105"/>
                    <a:pt x="1414330" y="724215"/>
                    <a:pt x="1424914" y="720688"/>
                  </a:cubicBezTo>
                  <a:cubicBezTo>
                    <a:pt x="1435497" y="717160"/>
                    <a:pt x="1439906" y="673945"/>
                    <a:pt x="1451372" y="636022"/>
                  </a:cubicBezTo>
                  <a:cubicBezTo>
                    <a:pt x="1462837" y="598098"/>
                    <a:pt x="1485768" y="521369"/>
                    <a:pt x="1493706" y="493147"/>
                  </a:cubicBezTo>
                  <a:cubicBezTo>
                    <a:pt x="1501643" y="464924"/>
                    <a:pt x="1504289" y="483445"/>
                    <a:pt x="1498997" y="466688"/>
                  </a:cubicBezTo>
                  <a:cubicBezTo>
                    <a:pt x="1493705" y="449931"/>
                    <a:pt x="1472538" y="419945"/>
                    <a:pt x="1461955" y="392605"/>
                  </a:cubicBezTo>
                  <a:cubicBezTo>
                    <a:pt x="1451372" y="365265"/>
                    <a:pt x="1445198" y="327341"/>
                    <a:pt x="1435497" y="302647"/>
                  </a:cubicBezTo>
                  <a:cubicBezTo>
                    <a:pt x="1425796" y="277952"/>
                    <a:pt x="1404629" y="259431"/>
                    <a:pt x="1403747" y="244438"/>
                  </a:cubicBezTo>
                  <a:cubicBezTo>
                    <a:pt x="1402865" y="229445"/>
                    <a:pt x="1416094" y="225917"/>
                    <a:pt x="1430205" y="212688"/>
                  </a:cubicBezTo>
                  <a:cubicBezTo>
                    <a:pt x="1444316" y="199459"/>
                    <a:pt x="1454018" y="173001"/>
                    <a:pt x="1488414" y="165063"/>
                  </a:cubicBezTo>
                  <a:cubicBezTo>
                    <a:pt x="1522809" y="157125"/>
                    <a:pt x="1592483" y="163299"/>
                    <a:pt x="1636581" y="165063"/>
                  </a:cubicBezTo>
                  <a:cubicBezTo>
                    <a:pt x="1680678" y="166827"/>
                    <a:pt x="1726538" y="161535"/>
                    <a:pt x="1752997" y="175647"/>
                  </a:cubicBezTo>
                  <a:cubicBezTo>
                    <a:pt x="1779455" y="189758"/>
                    <a:pt x="1794448" y="223272"/>
                    <a:pt x="1795330" y="249730"/>
                  </a:cubicBezTo>
                  <a:cubicBezTo>
                    <a:pt x="1796212" y="276188"/>
                    <a:pt x="1769754" y="308820"/>
                    <a:pt x="1758289" y="334397"/>
                  </a:cubicBezTo>
                  <a:cubicBezTo>
                    <a:pt x="1746823" y="359973"/>
                    <a:pt x="1738004" y="380258"/>
                    <a:pt x="1726539" y="403188"/>
                  </a:cubicBezTo>
                  <a:cubicBezTo>
                    <a:pt x="1715073" y="426118"/>
                    <a:pt x="1686851" y="437584"/>
                    <a:pt x="1689497" y="471980"/>
                  </a:cubicBezTo>
                  <a:cubicBezTo>
                    <a:pt x="1692143" y="506376"/>
                    <a:pt x="1727420" y="569876"/>
                    <a:pt x="1742414" y="609563"/>
                  </a:cubicBezTo>
                  <a:cubicBezTo>
                    <a:pt x="1757407" y="649251"/>
                    <a:pt x="1760053" y="720688"/>
                    <a:pt x="1779456" y="710105"/>
                  </a:cubicBezTo>
                  <a:cubicBezTo>
                    <a:pt x="1798858" y="699522"/>
                    <a:pt x="1831490" y="604271"/>
                    <a:pt x="1858830" y="546063"/>
                  </a:cubicBezTo>
                  <a:cubicBezTo>
                    <a:pt x="1886170" y="487855"/>
                    <a:pt x="1908219" y="432293"/>
                    <a:pt x="1943497" y="360855"/>
                  </a:cubicBezTo>
                  <a:cubicBezTo>
                    <a:pt x="1978774" y="289418"/>
                    <a:pt x="2042275" y="177410"/>
                    <a:pt x="2070497" y="117438"/>
                  </a:cubicBezTo>
                  <a:cubicBezTo>
                    <a:pt x="2098719" y="57466"/>
                    <a:pt x="2095192" y="10723"/>
                    <a:pt x="2112831" y="1022"/>
                  </a:cubicBezTo>
                  <a:cubicBezTo>
                    <a:pt x="2130470" y="-8679"/>
                    <a:pt x="2136643" y="33653"/>
                    <a:pt x="2176331" y="59230"/>
                  </a:cubicBezTo>
                  <a:cubicBezTo>
                    <a:pt x="2216018" y="84806"/>
                    <a:pt x="2279518" y="124494"/>
                    <a:pt x="2350956" y="154480"/>
                  </a:cubicBezTo>
                  <a:cubicBezTo>
                    <a:pt x="2422393" y="184466"/>
                    <a:pt x="2526463" y="218862"/>
                    <a:pt x="2604956" y="239147"/>
                  </a:cubicBezTo>
                  <a:cubicBezTo>
                    <a:pt x="2683448" y="259431"/>
                    <a:pt x="2756649" y="259431"/>
                    <a:pt x="2821914" y="276188"/>
                  </a:cubicBezTo>
                  <a:cubicBezTo>
                    <a:pt x="2887178" y="292945"/>
                    <a:pt x="2948914" y="308820"/>
                    <a:pt x="2996539" y="339688"/>
                  </a:cubicBezTo>
                  <a:cubicBezTo>
                    <a:pt x="3044164" y="370556"/>
                    <a:pt x="3076796" y="398778"/>
                    <a:pt x="3107664" y="461397"/>
                  </a:cubicBezTo>
                  <a:cubicBezTo>
                    <a:pt x="3138532" y="524014"/>
                    <a:pt x="3165872" y="622792"/>
                    <a:pt x="3181747" y="715397"/>
                  </a:cubicBezTo>
                  <a:cubicBezTo>
                    <a:pt x="3197622" y="808001"/>
                    <a:pt x="3202032" y="939410"/>
                    <a:pt x="3202914" y="1017022"/>
                  </a:cubicBezTo>
                  <a:cubicBezTo>
                    <a:pt x="3203795" y="1094633"/>
                    <a:pt x="3210851" y="1130792"/>
                    <a:pt x="3187039" y="1181063"/>
                  </a:cubicBezTo>
                  <a:cubicBezTo>
                    <a:pt x="3163226" y="1231334"/>
                    <a:pt x="3112956" y="1279841"/>
                    <a:pt x="3060039" y="1318647"/>
                  </a:cubicBezTo>
                  <a:cubicBezTo>
                    <a:pt x="3007122" y="1357452"/>
                    <a:pt x="2943622" y="1383910"/>
                    <a:pt x="2869539" y="1413897"/>
                  </a:cubicBezTo>
                  <a:cubicBezTo>
                    <a:pt x="2795456" y="1443883"/>
                    <a:pt x="2717844" y="1473869"/>
                    <a:pt x="2615539" y="1498564"/>
                  </a:cubicBezTo>
                  <a:cubicBezTo>
                    <a:pt x="2513234" y="1523258"/>
                    <a:pt x="2393289" y="1545306"/>
                    <a:pt x="2255706" y="1562063"/>
                  </a:cubicBezTo>
                  <a:cubicBezTo>
                    <a:pt x="2118123" y="1578819"/>
                    <a:pt x="1949670" y="1593813"/>
                    <a:pt x="1790039" y="1599105"/>
                  </a:cubicBezTo>
                  <a:cubicBezTo>
                    <a:pt x="1630406" y="1604396"/>
                    <a:pt x="1448726" y="1600869"/>
                    <a:pt x="1297914" y="1593814"/>
                  </a:cubicBezTo>
                  <a:cubicBezTo>
                    <a:pt x="1147101" y="1586758"/>
                    <a:pt x="1030684" y="1580585"/>
                    <a:pt x="885164" y="1556772"/>
                  </a:cubicBezTo>
                  <a:cubicBezTo>
                    <a:pt x="739643" y="1532960"/>
                    <a:pt x="542087" y="1483570"/>
                    <a:pt x="424789" y="1450939"/>
                  </a:cubicBezTo>
                  <a:cubicBezTo>
                    <a:pt x="307490" y="1418306"/>
                    <a:pt x="245754" y="1396258"/>
                    <a:pt x="181372" y="1360980"/>
                  </a:cubicBezTo>
                  <a:cubicBezTo>
                    <a:pt x="116990" y="1325702"/>
                    <a:pt x="68483" y="1274549"/>
                    <a:pt x="38497" y="1239272"/>
                  </a:cubicBezTo>
                  <a:cubicBezTo>
                    <a:pt x="8511" y="1203994"/>
                    <a:pt x="5865" y="1210167"/>
                    <a:pt x="1455" y="1149313"/>
                  </a:cubicBezTo>
                  <a:cubicBezTo>
                    <a:pt x="-2954" y="1088459"/>
                    <a:pt x="-308" y="979979"/>
                    <a:pt x="12039" y="874147"/>
                  </a:cubicBezTo>
                  <a:cubicBezTo>
                    <a:pt x="24386" y="768313"/>
                    <a:pt x="47316" y="600744"/>
                    <a:pt x="75539" y="514313"/>
                  </a:cubicBezTo>
                  <a:cubicBezTo>
                    <a:pt x="103761" y="427883"/>
                    <a:pt x="127573" y="397014"/>
                    <a:pt x="181372" y="355563"/>
                  </a:cubicBezTo>
                  <a:cubicBezTo>
                    <a:pt x="235170" y="314112"/>
                    <a:pt x="319837" y="288535"/>
                    <a:pt x="398330" y="265605"/>
                  </a:cubicBezTo>
                  <a:cubicBezTo>
                    <a:pt x="476823" y="242674"/>
                    <a:pt x="566781" y="241792"/>
                    <a:pt x="652330" y="217980"/>
                  </a:cubicBezTo>
                  <a:cubicBezTo>
                    <a:pt x="737879" y="194167"/>
                    <a:pt x="847240" y="150952"/>
                    <a:pt x="911622" y="122730"/>
                  </a:cubicBezTo>
                  <a:cubicBezTo>
                    <a:pt x="976004" y="94508"/>
                    <a:pt x="1010400" y="68049"/>
                    <a:pt x="1038622" y="48647"/>
                  </a:cubicBezTo>
                  <a:cubicBezTo>
                    <a:pt x="1066844" y="29244"/>
                    <a:pt x="1073900" y="13369"/>
                    <a:pt x="1091539" y="168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2" name="TextBox 91"/>
            <p:cNvSpPr txBox="1"/>
            <p:nvPr/>
          </p:nvSpPr>
          <p:spPr>
            <a:xfrm>
              <a:off x="7097394" y="6099243"/>
              <a:ext cx="94297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>
                  <a:solidFill>
                    <a:schemeClr val="bg1"/>
                  </a:solidFill>
                  <a:latin typeface="휴먼둥근헤드라인"/>
                  <a:ea typeface="휴먼둥근헤드라인"/>
                </a:rPr>
                <a:t>송시환</a:t>
              </a:r>
            </a:p>
          </p:txBody>
        </p:sp>
      </p:grpSp>
      <p:grpSp>
        <p:nvGrpSpPr>
          <p:cNvPr id="149" name="그룹 148"/>
          <p:cNvGrpSpPr/>
          <p:nvPr/>
        </p:nvGrpSpPr>
        <p:grpSpPr>
          <a:xfrm>
            <a:off x="9323150" y="4635500"/>
            <a:ext cx="1450361" cy="1841104"/>
            <a:chOff x="8969138" y="4635500"/>
            <a:chExt cx="1450361" cy="1841104"/>
          </a:xfrm>
        </p:grpSpPr>
        <p:sp>
          <p:nvSpPr>
            <p:cNvPr id="26" name="자유형 25"/>
            <p:cNvSpPr/>
            <p:nvPr/>
          </p:nvSpPr>
          <p:spPr>
            <a:xfrm>
              <a:off x="9309970" y="4635500"/>
              <a:ext cx="761690" cy="916886"/>
            </a:xfrm>
            <a:custGeom>
              <a:avLst/>
              <a:gdLst>
                <a:gd name="connsiteX0" fmla="*/ 153262 w 1682951"/>
                <a:gd name="connsiteY0" fmla="*/ 1358638 h 2025856"/>
                <a:gd name="connsiteX1" fmla="*/ 206179 w 1682951"/>
                <a:gd name="connsiteY1" fmla="*/ 1480346 h 2025856"/>
                <a:gd name="connsiteX2" fmla="*/ 290845 w 1682951"/>
                <a:gd name="connsiteY2" fmla="*/ 1633805 h 2025856"/>
                <a:gd name="connsiteX3" fmla="*/ 412554 w 1682951"/>
                <a:gd name="connsiteY3" fmla="*/ 1787263 h 2025856"/>
                <a:gd name="connsiteX4" fmla="*/ 539554 w 1682951"/>
                <a:gd name="connsiteY4" fmla="*/ 1903679 h 2025856"/>
                <a:gd name="connsiteX5" fmla="*/ 698304 w 1682951"/>
                <a:gd name="connsiteY5" fmla="*/ 1993638 h 2025856"/>
                <a:gd name="connsiteX6" fmla="*/ 867637 w 1682951"/>
                <a:gd name="connsiteY6" fmla="*/ 2025388 h 2025856"/>
                <a:gd name="connsiteX7" fmla="*/ 1058137 w 1682951"/>
                <a:gd name="connsiteY7" fmla="*/ 1967179 h 2025856"/>
                <a:gd name="connsiteX8" fmla="*/ 1216887 w 1682951"/>
                <a:gd name="connsiteY8" fmla="*/ 1861346 h 2025856"/>
                <a:gd name="connsiteX9" fmla="*/ 1343887 w 1682951"/>
                <a:gd name="connsiteY9" fmla="*/ 1729055 h 2025856"/>
                <a:gd name="connsiteX10" fmla="*/ 1460304 w 1682951"/>
                <a:gd name="connsiteY10" fmla="*/ 1565013 h 2025856"/>
                <a:gd name="connsiteX11" fmla="*/ 1518512 w 1682951"/>
                <a:gd name="connsiteY11" fmla="*/ 1432721 h 2025856"/>
                <a:gd name="connsiteX12" fmla="*/ 1555554 w 1682951"/>
                <a:gd name="connsiteY12" fmla="*/ 1369221 h 2025856"/>
                <a:gd name="connsiteX13" fmla="*/ 1582012 w 1682951"/>
                <a:gd name="connsiteY13" fmla="*/ 1332179 h 2025856"/>
                <a:gd name="connsiteX14" fmla="*/ 1650804 w 1682951"/>
                <a:gd name="connsiteY14" fmla="*/ 1242221 h 2025856"/>
                <a:gd name="connsiteX15" fmla="*/ 1682554 w 1682951"/>
                <a:gd name="connsiteY15" fmla="*/ 1057013 h 2025856"/>
                <a:gd name="connsiteX16" fmla="*/ 1666679 w 1682951"/>
                <a:gd name="connsiteY16" fmla="*/ 914138 h 2025856"/>
                <a:gd name="connsiteX17" fmla="*/ 1624345 w 1682951"/>
                <a:gd name="connsiteY17" fmla="*/ 850638 h 2025856"/>
                <a:gd name="connsiteX18" fmla="*/ 1624345 w 1682951"/>
                <a:gd name="connsiteY18" fmla="*/ 728929 h 2025856"/>
                <a:gd name="connsiteX19" fmla="*/ 1597887 w 1682951"/>
                <a:gd name="connsiteY19" fmla="*/ 496096 h 2025856"/>
                <a:gd name="connsiteX20" fmla="*/ 1513220 w 1682951"/>
                <a:gd name="connsiteY20" fmla="*/ 305596 h 2025856"/>
                <a:gd name="connsiteX21" fmla="*/ 1375637 w 1682951"/>
                <a:gd name="connsiteY21" fmla="*/ 178596 h 2025856"/>
                <a:gd name="connsiteX22" fmla="*/ 1222179 w 1682951"/>
                <a:gd name="connsiteY22" fmla="*/ 83346 h 2025856"/>
                <a:gd name="connsiteX23" fmla="*/ 1005220 w 1682951"/>
                <a:gd name="connsiteY23" fmla="*/ 14555 h 2025856"/>
                <a:gd name="connsiteX24" fmla="*/ 751220 w 1682951"/>
                <a:gd name="connsiteY24" fmla="*/ 3971 h 2025856"/>
                <a:gd name="connsiteX25" fmla="*/ 497220 w 1682951"/>
                <a:gd name="connsiteY25" fmla="*/ 72763 h 2025856"/>
                <a:gd name="connsiteX26" fmla="*/ 333179 w 1682951"/>
                <a:gd name="connsiteY26" fmla="*/ 178596 h 2025856"/>
                <a:gd name="connsiteX27" fmla="*/ 227345 w 1682951"/>
                <a:gd name="connsiteY27" fmla="*/ 247388 h 2025856"/>
                <a:gd name="connsiteX28" fmla="*/ 126804 w 1682951"/>
                <a:gd name="connsiteY28" fmla="*/ 437888 h 2025856"/>
                <a:gd name="connsiteX29" fmla="*/ 89762 w 1682951"/>
                <a:gd name="connsiteY29" fmla="*/ 607221 h 2025856"/>
                <a:gd name="connsiteX30" fmla="*/ 79179 w 1682951"/>
                <a:gd name="connsiteY30" fmla="*/ 845346 h 2025856"/>
                <a:gd name="connsiteX31" fmla="*/ 79179 w 1682951"/>
                <a:gd name="connsiteY31" fmla="*/ 877096 h 2025856"/>
                <a:gd name="connsiteX32" fmla="*/ 20970 w 1682951"/>
                <a:gd name="connsiteY32" fmla="*/ 919429 h 2025856"/>
                <a:gd name="connsiteX33" fmla="*/ -196 w 1682951"/>
                <a:gd name="connsiteY33" fmla="*/ 1025263 h 2025856"/>
                <a:gd name="connsiteX34" fmla="*/ 20970 w 1682951"/>
                <a:gd name="connsiteY34" fmla="*/ 1199888 h 2025856"/>
                <a:gd name="connsiteX35" fmla="*/ 89762 w 1682951"/>
                <a:gd name="connsiteY35" fmla="*/ 1321596 h 2025856"/>
                <a:gd name="connsiteX36" fmla="*/ 153262 w 1682951"/>
                <a:gd name="connsiteY36" fmla="*/ 1358638 h 2025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1682951" h="2025856">
                  <a:moveTo>
                    <a:pt x="153262" y="1358638"/>
                  </a:moveTo>
                  <a:cubicBezTo>
                    <a:pt x="162081" y="1378922"/>
                    <a:pt x="183248" y="1434485"/>
                    <a:pt x="206179" y="1480346"/>
                  </a:cubicBezTo>
                  <a:cubicBezTo>
                    <a:pt x="229109" y="1526207"/>
                    <a:pt x="256449" y="1582652"/>
                    <a:pt x="290845" y="1633805"/>
                  </a:cubicBezTo>
                  <a:cubicBezTo>
                    <a:pt x="325241" y="1684957"/>
                    <a:pt x="371102" y="1742283"/>
                    <a:pt x="412554" y="1787263"/>
                  </a:cubicBezTo>
                  <a:cubicBezTo>
                    <a:pt x="454005" y="1832242"/>
                    <a:pt x="491929" y="1869283"/>
                    <a:pt x="539554" y="1903679"/>
                  </a:cubicBezTo>
                  <a:cubicBezTo>
                    <a:pt x="587179" y="1938075"/>
                    <a:pt x="643623" y="1973353"/>
                    <a:pt x="698304" y="1993638"/>
                  </a:cubicBezTo>
                  <a:cubicBezTo>
                    <a:pt x="752984" y="2013922"/>
                    <a:pt x="807664" y="2029797"/>
                    <a:pt x="867637" y="2025388"/>
                  </a:cubicBezTo>
                  <a:cubicBezTo>
                    <a:pt x="927609" y="2020977"/>
                    <a:pt x="999929" y="1994519"/>
                    <a:pt x="1058137" y="1967179"/>
                  </a:cubicBezTo>
                  <a:cubicBezTo>
                    <a:pt x="1116345" y="1939839"/>
                    <a:pt x="1169262" y="1901033"/>
                    <a:pt x="1216887" y="1861346"/>
                  </a:cubicBezTo>
                  <a:cubicBezTo>
                    <a:pt x="1264512" y="1821659"/>
                    <a:pt x="1303317" y="1778443"/>
                    <a:pt x="1343887" y="1729055"/>
                  </a:cubicBezTo>
                  <a:cubicBezTo>
                    <a:pt x="1384456" y="1679665"/>
                    <a:pt x="1431199" y="1614401"/>
                    <a:pt x="1460304" y="1565013"/>
                  </a:cubicBezTo>
                  <a:cubicBezTo>
                    <a:pt x="1489408" y="1515623"/>
                    <a:pt x="1502637" y="1465353"/>
                    <a:pt x="1518512" y="1432721"/>
                  </a:cubicBezTo>
                  <a:cubicBezTo>
                    <a:pt x="1534387" y="1400089"/>
                    <a:pt x="1544970" y="1385978"/>
                    <a:pt x="1555554" y="1369221"/>
                  </a:cubicBezTo>
                  <a:cubicBezTo>
                    <a:pt x="1566137" y="1352464"/>
                    <a:pt x="1566137" y="1353346"/>
                    <a:pt x="1582012" y="1332179"/>
                  </a:cubicBezTo>
                  <a:cubicBezTo>
                    <a:pt x="1597887" y="1311013"/>
                    <a:pt x="1634047" y="1288082"/>
                    <a:pt x="1650804" y="1242221"/>
                  </a:cubicBezTo>
                  <a:cubicBezTo>
                    <a:pt x="1667561" y="1196360"/>
                    <a:pt x="1679908" y="1111693"/>
                    <a:pt x="1682554" y="1057013"/>
                  </a:cubicBezTo>
                  <a:cubicBezTo>
                    <a:pt x="1685200" y="1002332"/>
                    <a:pt x="1676380" y="948533"/>
                    <a:pt x="1666679" y="914138"/>
                  </a:cubicBezTo>
                  <a:cubicBezTo>
                    <a:pt x="1656977" y="879742"/>
                    <a:pt x="1631401" y="881506"/>
                    <a:pt x="1624345" y="850638"/>
                  </a:cubicBezTo>
                  <a:cubicBezTo>
                    <a:pt x="1617290" y="819770"/>
                    <a:pt x="1628755" y="788019"/>
                    <a:pt x="1624345" y="728929"/>
                  </a:cubicBezTo>
                  <a:cubicBezTo>
                    <a:pt x="1619936" y="669839"/>
                    <a:pt x="1616408" y="566652"/>
                    <a:pt x="1597887" y="496096"/>
                  </a:cubicBezTo>
                  <a:cubicBezTo>
                    <a:pt x="1579367" y="425541"/>
                    <a:pt x="1550262" y="358513"/>
                    <a:pt x="1513220" y="305596"/>
                  </a:cubicBezTo>
                  <a:cubicBezTo>
                    <a:pt x="1476178" y="252680"/>
                    <a:pt x="1424144" y="215638"/>
                    <a:pt x="1375637" y="178596"/>
                  </a:cubicBezTo>
                  <a:cubicBezTo>
                    <a:pt x="1327130" y="141554"/>
                    <a:pt x="1283915" y="110686"/>
                    <a:pt x="1222179" y="83346"/>
                  </a:cubicBezTo>
                  <a:cubicBezTo>
                    <a:pt x="1160443" y="56006"/>
                    <a:pt x="1083713" y="27784"/>
                    <a:pt x="1005220" y="14555"/>
                  </a:cubicBezTo>
                  <a:cubicBezTo>
                    <a:pt x="926727" y="1325"/>
                    <a:pt x="835887" y="-5729"/>
                    <a:pt x="751220" y="3971"/>
                  </a:cubicBezTo>
                  <a:cubicBezTo>
                    <a:pt x="666553" y="13672"/>
                    <a:pt x="566894" y="43659"/>
                    <a:pt x="497220" y="72763"/>
                  </a:cubicBezTo>
                  <a:cubicBezTo>
                    <a:pt x="427547" y="101867"/>
                    <a:pt x="378158" y="149492"/>
                    <a:pt x="333179" y="178596"/>
                  </a:cubicBezTo>
                  <a:cubicBezTo>
                    <a:pt x="288199" y="207700"/>
                    <a:pt x="261741" y="204173"/>
                    <a:pt x="227345" y="247388"/>
                  </a:cubicBezTo>
                  <a:cubicBezTo>
                    <a:pt x="192949" y="290603"/>
                    <a:pt x="149734" y="377916"/>
                    <a:pt x="126804" y="437888"/>
                  </a:cubicBezTo>
                  <a:cubicBezTo>
                    <a:pt x="103873" y="497860"/>
                    <a:pt x="97699" y="539311"/>
                    <a:pt x="89762" y="607221"/>
                  </a:cubicBezTo>
                  <a:cubicBezTo>
                    <a:pt x="81824" y="675131"/>
                    <a:pt x="80942" y="800367"/>
                    <a:pt x="79179" y="845346"/>
                  </a:cubicBezTo>
                  <a:cubicBezTo>
                    <a:pt x="77414" y="890325"/>
                    <a:pt x="88880" y="864749"/>
                    <a:pt x="79179" y="877096"/>
                  </a:cubicBezTo>
                  <a:cubicBezTo>
                    <a:pt x="69477" y="889444"/>
                    <a:pt x="34199" y="894735"/>
                    <a:pt x="20970" y="919429"/>
                  </a:cubicBezTo>
                  <a:cubicBezTo>
                    <a:pt x="7741" y="944123"/>
                    <a:pt x="-196" y="978519"/>
                    <a:pt x="-196" y="1025263"/>
                  </a:cubicBezTo>
                  <a:cubicBezTo>
                    <a:pt x="-196" y="1072006"/>
                    <a:pt x="5977" y="1150499"/>
                    <a:pt x="20970" y="1199888"/>
                  </a:cubicBezTo>
                  <a:cubicBezTo>
                    <a:pt x="35963" y="1249276"/>
                    <a:pt x="68595" y="1294256"/>
                    <a:pt x="89762" y="1321596"/>
                  </a:cubicBezTo>
                  <a:cubicBezTo>
                    <a:pt x="110928" y="1348936"/>
                    <a:pt x="138269" y="1356873"/>
                    <a:pt x="153262" y="1358638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27" name="자유형 26"/>
            <p:cNvSpPr/>
            <p:nvPr/>
          </p:nvSpPr>
          <p:spPr>
            <a:xfrm>
              <a:off x="8969138" y="5549317"/>
              <a:ext cx="1450361" cy="724879"/>
            </a:xfrm>
            <a:custGeom>
              <a:avLst/>
              <a:gdLst>
                <a:gd name="connsiteX0" fmla="*/ 1091539 w 3204567"/>
                <a:gd name="connsiteY0" fmla="*/ 16897 h 1601618"/>
                <a:gd name="connsiteX1" fmla="*/ 1165622 w 3204567"/>
                <a:gd name="connsiteY1" fmla="*/ 175647 h 1601618"/>
                <a:gd name="connsiteX2" fmla="*/ 1271455 w 3204567"/>
                <a:gd name="connsiteY2" fmla="*/ 403188 h 1601618"/>
                <a:gd name="connsiteX3" fmla="*/ 1387872 w 3204567"/>
                <a:gd name="connsiteY3" fmla="*/ 657188 h 1601618"/>
                <a:gd name="connsiteX4" fmla="*/ 1424914 w 3204567"/>
                <a:gd name="connsiteY4" fmla="*/ 720688 h 1601618"/>
                <a:gd name="connsiteX5" fmla="*/ 1451372 w 3204567"/>
                <a:gd name="connsiteY5" fmla="*/ 636022 h 1601618"/>
                <a:gd name="connsiteX6" fmla="*/ 1493706 w 3204567"/>
                <a:gd name="connsiteY6" fmla="*/ 493147 h 1601618"/>
                <a:gd name="connsiteX7" fmla="*/ 1498997 w 3204567"/>
                <a:gd name="connsiteY7" fmla="*/ 466688 h 1601618"/>
                <a:gd name="connsiteX8" fmla="*/ 1461955 w 3204567"/>
                <a:gd name="connsiteY8" fmla="*/ 392605 h 1601618"/>
                <a:gd name="connsiteX9" fmla="*/ 1435497 w 3204567"/>
                <a:gd name="connsiteY9" fmla="*/ 302647 h 1601618"/>
                <a:gd name="connsiteX10" fmla="*/ 1403747 w 3204567"/>
                <a:gd name="connsiteY10" fmla="*/ 244438 h 1601618"/>
                <a:gd name="connsiteX11" fmla="*/ 1430205 w 3204567"/>
                <a:gd name="connsiteY11" fmla="*/ 212688 h 1601618"/>
                <a:gd name="connsiteX12" fmla="*/ 1488414 w 3204567"/>
                <a:gd name="connsiteY12" fmla="*/ 165063 h 1601618"/>
                <a:gd name="connsiteX13" fmla="*/ 1636581 w 3204567"/>
                <a:gd name="connsiteY13" fmla="*/ 165063 h 1601618"/>
                <a:gd name="connsiteX14" fmla="*/ 1752997 w 3204567"/>
                <a:gd name="connsiteY14" fmla="*/ 175647 h 1601618"/>
                <a:gd name="connsiteX15" fmla="*/ 1795330 w 3204567"/>
                <a:gd name="connsiteY15" fmla="*/ 249730 h 1601618"/>
                <a:gd name="connsiteX16" fmla="*/ 1758289 w 3204567"/>
                <a:gd name="connsiteY16" fmla="*/ 334397 h 1601618"/>
                <a:gd name="connsiteX17" fmla="*/ 1726539 w 3204567"/>
                <a:gd name="connsiteY17" fmla="*/ 403188 h 1601618"/>
                <a:gd name="connsiteX18" fmla="*/ 1689497 w 3204567"/>
                <a:gd name="connsiteY18" fmla="*/ 471980 h 1601618"/>
                <a:gd name="connsiteX19" fmla="*/ 1742414 w 3204567"/>
                <a:gd name="connsiteY19" fmla="*/ 609563 h 1601618"/>
                <a:gd name="connsiteX20" fmla="*/ 1779456 w 3204567"/>
                <a:gd name="connsiteY20" fmla="*/ 710105 h 1601618"/>
                <a:gd name="connsiteX21" fmla="*/ 1858830 w 3204567"/>
                <a:gd name="connsiteY21" fmla="*/ 546063 h 1601618"/>
                <a:gd name="connsiteX22" fmla="*/ 1943497 w 3204567"/>
                <a:gd name="connsiteY22" fmla="*/ 360855 h 1601618"/>
                <a:gd name="connsiteX23" fmla="*/ 2070497 w 3204567"/>
                <a:gd name="connsiteY23" fmla="*/ 117438 h 1601618"/>
                <a:gd name="connsiteX24" fmla="*/ 2112831 w 3204567"/>
                <a:gd name="connsiteY24" fmla="*/ 1022 h 1601618"/>
                <a:gd name="connsiteX25" fmla="*/ 2176331 w 3204567"/>
                <a:gd name="connsiteY25" fmla="*/ 59230 h 1601618"/>
                <a:gd name="connsiteX26" fmla="*/ 2350956 w 3204567"/>
                <a:gd name="connsiteY26" fmla="*/ 154480 h 1601618"/>
                <a:gd name="connsiteX27" fmla="*/ 2604956 w 3204567"/>
                <a:gd name="connsiteY27" fmla="*/ 239147 h 1601618"/>
                <a:gd name="connsiteX28" fmla="*/ 2821914 w 3204567"/>
                <a:gd name="connsiteY28" fmla="*/ 276188 h 1601618"/>
                <a:gd name="connsiteX29" fmla="*/ 2996539 w 3204567"/>
                <a:gd name="connsiteY29" fmla="*/ 339688 h 1601618"/>
                <a:gd name="connsiteX30" fmla="*/ 3107664 w 3204567"/>
                <a:gd name="connsiteY30" fmla="*/ 461397 h 1601618"/>
                <a:gd name="connsiteX31" fmla="*/ 3181747 w 3204567"/>
                <a:gd name="connsiteY31" fmla="*/ 715397 h 1601618"/>
                <a:gd name="connsiteX32" fmla="*/ 3202914 w 3204567"/>
                <a:gd name="connsiteY32" fmla="*/ 1017022 h 1601618"/>
                <a:gd name="connsiteX33" fmla="*/ 3187039 w 3204567"/>
                <a:gd name="connsiteY33" fmla="*/ 1181063 h 1601618"/>
                <a:gd name="connsiteX34" fmla="*/ 3060039 w 3204567"/>
                <a:gd name="connsiteY34" fmla="*/ 1318647 h 1601618"/>
                <a:gd name="connsiteX35" fmla="*/ 2869539 w 3204567"/>
                <a:gd name="connsiteY35" fmla="*/ 1413897 h 1601618"/>
                <a:gd name="connsiteX36" fmla="*/ 2615539 w 3204567"/>
                <a:gd name="connsiteY36" fmla="*/ 1498564 h 1601618"/>
                <a:gd name="connsiteX37" fmla="*/ 2255706 w 3204567"/>
                <a:gd name="connsiteY37" fmla="*/ 1562063 h 1601618"/>
                <a:gd name="connsiteX38" fmla="*/ 1790039 w 3204567"/>
                <a:gd name="connsiteY38" fmla="*/ 1599105 h 1601618"/>
                <a:gd name="connsiteX39" fmla="*/ 1297914 w 3204567"/>
                <a:gd name="connsiteY39" fmla="*/ 1593814 h 1601618"/>
                <a:gd name="connsiteX40" fmla="*/ 885164 w 3204567"/>
                <a:gd name="connsiteY40" fmla="*/ 1556772 h 1601618"/>
                <a:gd name="connsiteX41" fmla="*/ 424789 w 3204567"/>
                <a:gd name="connsiteY41" fmla="*/ 1450939 h 1601618"/>
                <a:gd name="connsiteX42" fmla="*/ 181372 w 3204567"/>
                <a:gd name="connsiteY42" fmla="*/ 1360980 h 1601618"/>
                <a:gd name="connsiteX43" fmla="*/ 38497 w 3204567"/>
                <a:gd name="connsiteY43" fmla="*/ 1239272 h 1601618"/>
                <a:gd name="connsiteX44" fmla="*/ 1455 w 3204567"/>
                <a:gd name="connsiteY44" fmla="*/ 1149313 h 1601618"/>
                <a:gd name="connsiteX45" fmla="*/ 12039 w 3204567"/>
                <a:gd name="connsiteY45" fmla="*/ 874147 h 1601618"/>
                <a:gd name="connsiteX46" fmla="*/ 75539 w 3204567"/>
                <a:gd name="connsiteY46" fmla="*/ 514313 h 1601618"/>
                <a:gd name="connsiteX47" fmla="*/ 181372 w 3204567"/>
                <a:gd name="connsiteY47" fmla="*/ 355563 h 1601618"/>
                <a:gd name="connsiteX48" fmla="*/ 398330 w 3204567"/>
                <a:gd name="connsiteY48" fmla="*/ 265605 h 1601618"/>
                <a:gd name="connsiteX49" fmla="*/ 652330 w 3204567"/>
                <a:gd name="connsiteY49" fmla="*/ 217980 h 1601618"/>
                <a:gd name="connsiteX50" fmla="*/ 911622 w 3204567"/>
                <a:gd name="connsiteY50" fmla="*/ 122730 h 1601618"/>
                <a:gd name="connsiteX51" fmla="*/ 1038622 w 3204567"/>
                <a:gd name="connsiteY51" fmla="*/ 48647 h 1601618"/>
                <a:gd name="connsiteX52" fmla="*/ 1091539 w 3204567"/>
                <a:gd name="connsiteY52" fmla="*/ 16897 h 1601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3204567" h="1601618">
                  <a:moveTo>
                    <a:pt x="1091539" y="16897"/>
                  </a:moveTo>
                  <a:cubicBezTo>
                    <a:pt x="1103886" y="43355"/>
                    <a:pt x="1135636" y="111264"/>
                    <a:pt x="1165622" y="175647"/>
                  </a:cubicBezTo>
                  <a:cubicBezTo>
                    <a:pt x="1195608" y="240028"/>
                    <a:pt x="1234413" y="322931"/>
                    <a:pt x="1271455" y="403188"/>
                  </a:cubicBezTo>
                  <a:cubicBezTo>
                    <a:pt x="1308497" y="483445"/>
                    <a:pt x="1362296" y="604272"/>
                    <a:pt x="1387872" y="657188"/>
                  </a:cubicBezTo>
                  <a:cubicBezTo>
                    <a:pt x="1413448" y="710105"/>
                    <a:pt x="1414330" y="724215"/>
                    <a:pt x="1424914" y="720688"/>
                  </a:cubicBezTo>
                  <a:cubicBezTo>
                    <a:pt x="1435497" y="717160"/>
                    <a:pt x="1439906" y="673945"/>
                    <a:pt x="1451372" y="636022"/>
                  </a:cubicBezTo>
                  <a:cubicBezTo>
                    <a:pt x="1462837" y="598098"/>
                    <a:pt x="1485768" y="521369"/>
                    <a:pt x="1493706" y="493147"/>
                  </a:cubicBezTo>
                  <a:cubicBezTo>
                    <a:pt x="1501643" y="464924"/>
                    <a:pt x="1504289" y="483445"/>
                    <a:pt x="1498997" y="466688"/>
                  </a:cubicBezTo>
                  <a:cubicBezTo>
                    <a:pt x="1493705" y="449931"/>
                    <a:pt x="1472538" y="419945"/>
                    <a:pt x="1461955" y="392605"/>
                  </a:cubicBezTo>
                  <a:cubicBezTo>
                    <a:pt x="1451372" y="365265"/>
                    <a:pt x="1445198" y="327341"/>
                    <a:pt x="1435497" y="302647"/>
                  </a:cubicBezTo>
                  <a:cubicBezTo>
                    <a:pt x="1425796" y="277952"/>
                    <a:pt x="1404629" y="259431"/>
                    <a:pt x="1403747" y="244438"/>
                  </a:cubicBezTo>
                  <a:cubicBezTo>
                    <a:pt x="1402865" y="229445"/>
                    <a:pt x="1416094" y="225917"/>
                    <a:pt x="1430205" y="212688"/>
                  </a:cubicBezTo>
                  <a:cubicBezTo>
                    <a:pt x="1444316" y="199459"/>
                    <a:pt x="1454018" y="173001"/>
                    <a:pt x="1488414" y="165063"/>
                  </a:cubicBezTo>
                  <a:cubicBezTo>
                    <a:pt x="1522809" y="157125"/>
                    <a:pt x="1592483" y="163299"/>
                    <a:pt x="1636581" y="165063"/>
                  </a:cubicBezTo>
                  <a:cubicBezTo>
                    <a:pt x="1680678" y="166827"/>
                    <a:pt x="1726538" y="161535"/>
                    <a:pt x="1752997" y="175647"/>
                  </a:cubicBezTo>
                  <a:cubicBezTo>
                    <a:pt x="1779455" y="189758"/>
                    <a:pt x="1794448" y="223272"/>
                    <a:pt x="1795330" y="249730"/>
                  </a:cubicBezTo>
                  <a:cubicBezTo>
                    <a:pt x="1796212" y="276188"/>
                    <a:pt x="1769754" y="308820"/>
                    <a:pt x="1758289" y="334397"/>
                  </a:cubicBezTo>
                  <a:cubicBezTo>
                    <a:pt x="1746823" y="359973"/>
                    <a:pt x="1738004" y="380258"/>
                    <a:pt x="1726539" y="403188"/>
                  </a:cubicBezTo>
                  <a:cubicBezTo>
                    <a:pt x="1715073" y="426118"/>
                    <a:pt x="1686851" y="437584"/>
                    <a:pt x="1689497" y="471980"/>
                  </a:cubicBezTo>
                  <a:cubicBezTo>
                    <a:pt x="1692143" y="506376"/>
                    <a:pt x="1727420" y="569876"/>
                    <a:pt x="1742414" y="609563"/>
                  </a:cubicBezTo>
                  <a:cubicBezTo>
                    <a:pt x="1757407" y="649251"/>
                    <a:pt x="1760053" y="720688"/>
                    <a:pt x="1779456" y="710105"/>
                  </a:cubicBezTo>
                  <a:cubicBezTo>
                    <a:pt x="1798858" y="699522"/>
                    <a:pt x="1831490" y="604271"/>
                    <a:pt x="1858830" y="546063"/>
                  </a:cubicBezTo>
                  <a:cubicBezTo>
                    <a:pt x="1886170" y="487855"/>
                    <a:pt x="1908219" y="432293"/>
                    <a:pt x="1943497" y="360855"/>
                  </a:cubicBezTo>
                  <a:cubicBezTo>
                    <a:pt x="1978774" y="289418"/>
                    <a:pt x="2042275" y="177410"/>
                    <a:pt x="2070497" y="117438"/>
                  </a:cubicBezTo>
                  <a:cubicBezTo>
                    <a:pt x="2098719" y="57466"/>
                    <a:pt x="2095192" y="10723"/>
                    <a:pt x="2112831" y="1022"/>
                  </a:cubicBezTo>
                  <a:cubicBezTo>
                    <a:pt x="2130470" y="-8679"/>
                    <a:pt x="2136643" y="33653"/>
                    <a:pt x="2176331" y="59230"/>
                  </a:cubicBezTo>
                  <a:cubicBezTo>
                    <a:pt x="2216018" y="84806"/>
                    <a:pt x="2279518" y="124494"/>
                    <a:pt x="2350956" y="154480"/>
                  </a:cubicBezTo>
                  <a:cubicBezTo>
                    <a:pt x="2422393" y="184466"/>
                    <a:pt x="2526463" y="218862"/>
                    <a:pt x="2604956" y="239147"/>
                  </a:cubicBezTo>
                  <a:cubicBezTo>
                    <a:pt x="2683448" y="259431"/>
                    <a:pt x="2756649" y="259431"/>
                    <a:pt x="2821914" y="276188"/>
                  </a:cubicBezTo>
                  <a:cubicBezTo>
                    <a:pt x="2887178" y="292945"/>
                    <a:pt x="2948914" y="308820"/>
                    <a:pt x="2996539" y="339688"/>
                  </a:cubicBezTo>
                  <a:cubicBezTo>
                    <a:pt x="3044164" y="370556"/>
                    <a:pt x="3076796" y="398778"/>
                    <a:pt x="3107664" y="461397"/>
                  </a:cubicBezTo>
                  <a:cubicBezTo>
                    <a:pt x="3138532" y="524014"/>
                    <a:pt x="3165872" y="622792"/>
                    <a:pt x="3181747" y="715397"/>
                  </a:cubicBezTo>
                  <a:cubicBezTo>
                    <a:pt x="3197622" y="808001"/>
                    <a:pt x="3202032" y="939410"/>
                    <a:pt x="3202914" y="1017022"/>
                  </a:cubicBezTo>
                  <a:cubicBezTo>
                    <a:pt x="3203795" y="1094633"/>
                    <a:pt x="3210851" y="1130792"/>
                    <a:pt x="3187039" y="1181063"/>
                  </a:cubicBezTo>
                  <a:cubicBezTo>
                    <a:pt x="3163226" y="1231334"/>
                    <a:pt x="3112956" y="1279841"/>
                    <a:pt x="3060039" y="1318647"/>
                  </a:cubicBezTo>
                  <a:cubicBezTo>
                    <a:pt x="3007122" y="1357452"/>
                    <a:pt x="2943622" y="1383910"/>
                    <a:pt x="2869539" y="1413897"/>
                  </a:cubicBezTo>
                  <a:cubicBezTo>
                    <a:pt x="2795456" y="1443883"/>
                    <a:pt x="2717844" y="1473869"/>
                    <a:pt x="2615539" y="1498564"/>
                  </a:cubicBezTo>
                  <a:cubicBezTo>
                    <a:pt x="2513234" y="1523258"/>
                    <a:pt x="2393289" y="1545306"/>
                    <a:pt x="2255706" y="1562063"/>
                  </a:cubicBezTo>
                  <a:cubicBezTo>
                    <a:pt x="2118123" y="1578819"/>
                    <a:pt x="1949670" y="1593813"/>
                    <a:pt x="1790039" y="1599105"/>
                  </a:cubicBezTo>
                  <a:cubicBezTo>
                    <a:pt x="1630406" y="1604396"/>
                    <a:pt x="1448726" y="1600869"/>
                    <a:pt x="1297914" y="1593814"/>
                  </a:cubicBezTo>
                  <a:cubicBezTo>
                    <a:pt x="1147101" y="1586758"/>
                    <a:pt x="1030684" y="1580585"/>
                    <a:pt x="885164" y="1556772"/>
                  </a:cubicBezTo>
                  <a:cubicBezTo>
                    <a:pt x="739643" y="1532960"/>
                    <a:pt x="542087" y="1483570"/>
                    <a:pt x="424789" y="1450939"/>
                  </a:cubicBezTo>
                  <a:cubicBezTo>
                    <a:pt x="307490" y="1418306"/>
                    <a:pt x="245754" y="1396258"/>
                    <a:pt x="181372" y="1360980"/>
                  </a:cubicBezTo>
                  <a:cubicBezTo>
                    <a:pt x="116990" y="1325702"/>
                    <a:pt x="68483" y="1274549"/>
                    <a:pt x="38497" y="1239272"/>
                  </a:cubicBezTo>
                  <a:cubicBezTo>
                    <a:pt x="8511" y="1203994"/>
                    <a:pt x="5865" y="1210167"/>
                    <a:pt x="1455" y="1149313"/>
                  </a:cubicBezTo>
                  <a:cubicBezTo>
                    <a:pt x="-2954" y="1088459"/>
                    <a:pt x="-308" y="979979"/>
                    <a:pt x="12039" y="874147"/>
                  </a:cubicBezTo>
                  <a:cubicBezTo>
                    <a:pt x="24386" y="768313"/>
                    <a:pt x="47316" y="600744"/>
                    <a:pt x="75539" y="514313"/>
                  </a:cubicBezTo>
                  <a:cubicBezTo>
                    <a:pt x="103761" y="427883"/>
                    <a:pt x="127573" y="397014"/>
                    <a:pt x="181372" y="355563"/>
                  </a:cubicBezTo>
                  <a:cubicBezTo>
                    <a:pt x="235170" y="314112"/>
                    <a:pt x="319837" y="288535"/>
                    <a:pt x="398330" y="265605"/>
                  </a:cubicBezTo>
                  <a:cubicBezTo>
                    <a:pt x="476823" y="242674"/>
                    <a:pt x="566781" y="241792"/>
                    <a:pt x="652330" y="217980"/>
                  </a:cubicBezTo>
                  <a:cubicBezTo>
                    <a:pt x="737879" y="194167"/>
                    <a:pt x="847240" y="150952"/>
                    <a:pt x="911622" y="122730"/>
                  </a:cubicBezTo>
                  <a:cubicBezTo>
                    <a:pt x="976004" y="94508"/>
                    <a:pt x="1010400" y="68049"/>
                    <a:pt x="1038622" y="48647"/>
                  </a:cubicBezTo>
                  <a:cubicBezTo>
                    <a:pt x="1066844" y="29244"/>
                    <a:pt x="1073900" y="13369"/>
                    <a:pt x="1091539" y="168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2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9254882" y="6107272"/>
              <a:ext cx="942975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>
                  <a:solidFill>
                    <a:schemeClr val="bg1"/>
                  </a:solidFill>
                  <a:latin typeface="휴먼둥근헤드라인"/>
                  <a:ea typeface="휴먼둥근헤드라인"/>
                </a:rPr>
                <a:t>배곤우</a:t>
              </a:r>
            </a:p>
          </p:txBody>
        </p:sp>
      </p:grpSp>
      <p:sp>
        <p:nvSpPr>
          <p:cNvPr id="2051" name="직사각형 2050"/>
          <p:cNvSpPr/>
          <p:nvPr/>
        </p:nvSpPr>
        <p:spPr>
          <a:xfrm>
            <a:off x="1646758" y="6041599"/>
            <a:ext cx="835322" cy="816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0" name="직사각형 199"/>
          <p:cNvSpPr/>
          <p:nvPr/>
        </p:nvSpPr>
        <p:spPr>
          <a:xfrm>
            <a:off x="0" y="6041599"/>
            <a:ext cx="196396" cy="81640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0" name="직사각형 209"/>
          <p:cNvSpPr/>
          <p:nvPr/>
        </p:nvSpPr>
        <p:spPr>
          <a:xfrm>
            <a:off x="3932441" y="5860650"/>
            <a:ext cx="835322" cy="816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1" name="직사각형 210"/>
          <p:cNvSpPr/>
          <p:nvPr/>
        </p:nvSpPr>
        <p:spPr>
          <a:xfrm>
            <a:off x="6218124" y="5860650"/>
            <a:ext cx="815774" cy="816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2" name="직사각형 211"/>
          <p:cNvSpPr/>
          <p:nvPr/>
        </p:nvSpPr>
        <p:spPr>
          <a:xfrm>
            <a:off x="8484084" y="5869023"/>
            <a:ext cx="839063" cy="816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13" name="직사각형 212"/>
          <p:cNvSpPr/>
          <p:nvPr/>
        </p:nvSpPr>
        <p:spPr>
          <a:xfrm>
            <a:off x="10769766" y="5860650"/>
            <a:ext cx="1422234" cy="81640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062" name="TextBox 2061"/>
          <p:cNvSpPr txBox="1"/>
          <p:nvPr/>
        </p:nvSpPr>
        <p:spPr>
          <a:xfrm>
            <a:off x="8106832" y="3429000"/>
            <a:ext cx="1455209" cy="639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/>
              <a:t>안드로이드 </a:t>
            </a:r>
          </a:p>
          <a:p>
            <a:pPr>
              <a:defRPr/>
            </a:pPr>
            <a:r>
              <a:rPr lang="ko-KR" altLang="en-US" dirty="0"/>
              <a:t>  </a:t>
            </a:r>
            <a:r>
              <a:rPr lang="ko-KR" altLang="en-US" dirty="0" err="1"/>
              <a:t>앱개발</a:t>
            </a:r>
            <a:endParaRPr lang="ko-KR" altLang="en-US" dirty="0"/>
          </a:p>
        </p:txBody>
      </p:sp>
      <p:sp>
        <p:nvSpPr>
          <p:cNvPr id="2063" name="TextBox 2062"/>
          <p:cNvSpPr txBox="1"/>
          <p:nvPr/>
        </p:nvSpPr>
        <p:spPr>
          <a:xfrm>
            <a:off x="10464093" y="3429000"/>
            <a:ext cx="1455209" cy="6392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안드로이드 </a:t>
            </a:r>
          </a:p>
          <a:p>
            <a:pPr>
              <a:defRPr/>
            </a:pPr>
            <a:r>
              <a:rPr lang="ko-KR" altLang="en-US"/>
              <a:t>  앱개발</a:t>
            </a:r>
          </a:p>
        </p:txBody>
      </p:sp>
      <p:sp>
        <p:nvSpPr>
          <p:cNvPr id="2064" name="TextBox 2063"/>
          <p:cNvSpPr txBox="1"/>
          <p:nvPr/>
        </p:nvSpPr>
        <p:spPr>
          <a:xfrm>
            <a:off x="5677605" y="3305527"/>
            <a:ext cx="1658055" cy="902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라즈베리파이</a:t>
            </a:r>
          </a:p>
          <a:p>
            <a:pPr>
              <a:defRPr/>
            </a:pPr>
            <a:r>
              <a:rPr lang="ko-KR" altLang="en-US"/>
              <a:t>파이어베이스연동</a:t>
            </a:r>
          </a:p>
        </p:txBody>
      </p:sp>
      <p:sp>
        <p:nvSpPr>
          <p:cNvPr id="2065" name="TextBox 2064"/>
          <p:cNvSpPr txBox="1"/>
          <p:nvPr/>
        </p:nvSpPr>
        <p:spPr>
          <a:xfrm>
            <a:off x="1058685" y="3433846"/>
            <a:ext cx="140229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dirty="0"/>
              <a:t>안드로이드 </a:t>
            </a:r>
          </a:p>
          <a:p>
            <a:pPr>
              <a:defRPr/>
            </a:pPr>
            <a:r>
              <a:rPr lang="ko-KR" altLang="en-US" dirty="0" err="1"/>
              <a:t>앱개발</a:t>
            </a:r>
            <a:endParaRPr lang="ko-KR" altLang="en-US" dirty="0"/>
          </a:p>
        </p:txBody>
      </p:sp>
      <p:sp>
        <p:nvSpPr>
          <p:cNvPr id="2066" name="TextBox 2065"/>
          <p:cNvSpPr txBox="1"/>
          <p:nvPr/>
        </p:nvSpPr>
        <p:spPr>
          <a:xfrm>
            <a:off x="3298824" y="3325636"/>
            <a:ext cx="1658055" cy="9029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라즈베리파이</a:t>
            </a:r>
          </a:p>
          <a:p>
            <a:pPr>
              <a:defRPr/>
            </a:pPr>
            <a:r>
              <a:rPr lang="ko-KR" altLang="en-US"/>
              <a:t>파이어베이스연동</a:t>
            </a:r>
          </a:p>
        </p:txBody>
      </p:sp>
      <p:sp>
        <p:nvSpPr>
          <p:cNvPr id="2068" name="직사각형 32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타원 57"/>
          <p:cNvSpPr/>
          <p:nvPr/>
        </p:nvSpPr>
        <p:spPr>
          <a:xfrm>
            <a:off x="3926202" y="1258827"/>
            <a:ext cx="4162425" cy="4162425"/>
          </a:xfrm>
          <a:prstGeom prst="ellipse">
            <a:avLst/>
          </a:prstGeom>
          <a:solidFill>
            <a:srgbClr val="585858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74" name="그룹 73"/>
          <p:cNvGrpSpPr/>
          <p:nvPr/>
        </p:nvGrpSpPr>
        <p:grpSpPr>
          <a:xfrm>
            <a:off x="4089862" y="1399105"/>
            <a:ext cx="3886198" cy="3886198"/>
            <a:chOff x="4089862" y="1399105"/>
            <a:chExt cx="3886198" cy="3886198"/>
          </a:xfrm>
        </p:grpSpPr>
        <p:sp>
          <p:nvSpPr>
            <p:cNvPr id="59" name="타원 58"/>
            <p:cNvSpPr/>
            <p:nvPr/>
          </p:nvSpPr>
          <p:spPr>
            <a:xfrm>
              <a:off x="4089862" y="1399105"/>
              <a:ext cx="3886198" cy="3886198"/>
            </a:xfrm>
            <a:prstGeom prst="ellipse">
              <a:avLst/>
            </a:prstGeom>
            <a:solidFill>
              <a:srgbClr val="D8D8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73" name="그룹 72"/>
            <p:cNvGrpSpPr/>
            <p:nvPr/>
          </p:nvGrpSpPr>
          <p:grpSpPr>
            <a:xfrm>
              <a:off x="4973087" y="2257391"/>
              <a:ext cx="2119745" cy="2119745"/>
              <a:chOff x="4973087" y="2257391"/>
              <a:chExt cx="2119745" cy="2119745"/>
            </a:xfrm>
          </p:grpSpPr>
          <p:sp>
            <p:nvSpPr>
              <p:cNvPr id="60" name="타원 59"/>
              <p:cNvSpPr/>
              <p:nvPr/>
            </p:nvSpPr>
            <p:spPr>
              <a:xfrm>
                <a:off x="4973087" y="2257391"/>
                <a:ext cx="2119745" cy="2119745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5595074" y="3249529"/>
                <a:ext cx="100185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ko-KR" altLang="en-US">
                    <a:solidFill>
                      <a:schemeClr val="bg1"/>
                    </a:solidFill>
                    <a:latin typeface="휴먼둥근헤드라인"/>
                    <a:ea typeface="휴먼둥근헤드라인"/>
                  </a:rPr>
                  <a:t>테스트</a:t>
                </a: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748144" y="2780041"/>
                <a:ext cx="55562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sz="2000">
                    <a:solidFill>
                      <a:schemeClr val="lt1"/>
                    </a:solidFill>
                    <a:latin typeface="휴먼둥근헤드라인"/>
                    <a:ea typeface="휴먼둥근헤드라인"/>
                  </a:rPr>
                  <a:t>04</a:t>
                </a:r>
              </a:p>
            </p:txBody>
          </p:sp>
        </p:grpSp>
      </p:grpSp>
      <p:sp>
        <p:nvSpPr>
          <p:cNvPr id="71" name="직사각형 70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2" name="KakaoTalk_20221223_17324857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0165" y="1640724"/>
            <a:ext cx="6045199" cy="3543300"/>
          </a:xfrm>
          <a:prstGeom prst="rect">
            <a:avLst/>
          </a:prstGeom>
        </p:spPr>
      </p:pic>
      <p:pic>
        <p:nvPicPr>
          <p:cNvPr id="3" name="KakaoTalk_20221223_173251543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 rot="5400000">
            <a:off x="7569199" y="750434"/>
            <a:ext cx="3543300" cy="529589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58645" y="959688"/>
            <a:ext cx="3045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자동차에 블랙박스 장착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88141" y="959688"/>
            <a:ext cx="3558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로그인 </a:t>
            </a:r>
            <a:r>
              <a:rPr lang="en-US" altLang="ko-KR" dirty="0"/>
              <a:t>&amp; </a:t>
            </a:r>
            <a:r>
              <a:rPr lang="ko-KR" altLang="en-US" dirty="0"/>
              <a:t>실시간 영상 화면</a:t>
            </a:r>
          </a:p>
        </p:txBody>
      </p:sp>
    </p:spTree>
    <p:extLst>
      <p:ext uri="{BB962C8B-B14F-4D97-AF65-F5344CB8AC3E}">
        <p14:creationId xmlns:p14="http://schemas.microsoft.com/office/powerpoint/2010/main" val="1540374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7" name="KakaoTalk_20221226_14030417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26896" y="1100943"/>
            <a:ext cx="2406638" cy="5066607"/>
          </a:xfrm>
          <a:prstGeom prst="rect">
            <a:avLst/>
          </a:prstGeom>
        </p:spPr>
      </p:pic>
      <p:pic>
        <p:nvPicPr>
          <p:cNvPr id="8" name="KakaoTalk_20221226_140305988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373639" y="1100943"/>
            <a:ext cx="2406638" cy="5066607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1033272" y="498608"/>
            <a:ext cx="3993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저장된 영상 리스트 </a:t>
            </a:r>
            <a:r>
              <a:rPr lang="en-US" altLang="ko-KR" dirty="0"/>
              <a:t>&amp; </a:t>
            </a:r>
            <a:r>
              <a:rPr lang="ko-KR" altLang="en-US" dirty="0"/>
              <a:t>영상 재생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096000" y="503874"/>
            <a:ext cx="56715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■ 영상 삭제 </a:t>
            </a:r>
            <a:r>
              <a:rPr lang="en-US" altLang="ko-KR" dirty="0"/>
              <a:t>&amp; </a:t>
            </a:r>
            <a:r>
              <a:rPr lang="ko-KR" altLang="en-US" dirty="0"/>
              <a:t>복구</a:t>
            </a:r>
            <a:r>
              <a:rPr lang="en-US" altLang="ko-KR" dirty="0"/>
              <a:t>(</a:t>
            </a:r>
            <a:r>
              <a:rPr lang="ko-KR" altLang="en-US" dirty="0"/>
              <a:t>영상 확인</a:t>
            </a:r>
            <a:r>
              <a:rPr lang="en-US" altLang="ko-KR" dirty="0"/>
              <a:t>) &amp; </a:t>
            </a:r>
            <a:r>
              <a:rPr lang="ko-KR" altLang="en-US" dirty="0"/>
              <a:t>영상 완전 삭제</a:t>
            </a:r>
          </a:p>
        </p:txBody>
      </p:sp>
    </p:spTree>
    <p:extLst>
      <p:ext uri="{BB962C8B-B14F-4D97-AF65-F5344CB8AC3E}">
        <p14:creationId xmlns:p14="http://schemas.microsoft.com/office/powerpoint/2010/main" val="1478593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타원 57"/>
          <p:cNvSpPr/>
          <p:nvPr/>
        </p:nvSpPr>
        <p:spPr>
          <a:xfrm>
            <a:off x="3926202" y="1258827"/>
            <a:ext cx="4162425" cy="4162425"/>
          </a:xfrm>
          <a:prstGeom prst="ellipse">
            <a:avLst/>
          </a:prstGeom>
          <a:solidFill>
            <a:srgbClr val="585858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74" name="그룹 73"/>
          <p:cNvGrpSpPr/>
          <p:nvPr/>
        </p:nvGrpSpPr>
        <p:grpSpPr>
          <a:xfrm>
            <a:off x="4089862" y="1399105"/>
            <a:ext cx="3886198" cy="3886198"/>
            <a:chOff x="4089862" y="1399105"/>
            <a:chExt cx="3886198" cy="3886198"/>
          </a:xfrm>
        </p:grpSpPr>
        <p:sp>
          <p:nvSpPr>
            <p:cNvPr id="59" name="타원 58"/>
            <p:cNvSpPr/>
            <p:nvPr/>
          </p:nvSpPr>
          <p:spPr>
            <a:xfrm>
              <a:off x="4089862" y="1399105"/>
              <a:ext cx="3886198" cy="3886198"/>
            </a:xfrm>
            <a:prstGeom prst="ellipse">
              <a:avLst/>
            </a:prstGeom>
            <a:solidFill>
              <a:srgbClr val="D8D8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73" name="그룹 72"/>
            <p:cNvGrpSpPr/>
            <p:nvPr/>
          </p:nvGrpSpPr>
          <p:grpSpPr>
            <a:xfrm>
              <a:off x="4973087" y="2257391"/>
              <a:ext cx="2119745" cy="2119745"/>
              <a:chOff x="4973087" y="2257391"/>
              <a:chExt cx="2119745" cy="2119745"/>
            </a:xfrm>
          </p:grpSpPr>
          <p:sp>
            <p:nvSpPr>
              <p:cNvPr id="60" name="타원 59"/>
              <p:cNvSpPr/>
              <p:nvPr/>
            </p:nvSpPr>
            <p:spPr>
              <a:xfrm>
                <a:off x="4973087" y="2257391"/>
                <a:ext cx="2119745" cy="2119745"/>
              </a:xfrm>
              <a:prstGeom prst="ellipse">
                <a:avLst/>
              </a:prstGeom>
              <a:solidFill>
                <a:srgbClr val="59595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64" name="TextBox 63"/>
              <p:cNvSpPr txBox="1"/>
              <p:nvPr/>
            </p:nvSpPr>
            <p:spPr>
              <a:xfrm>
                <a:off x="5595074" y="3249529"/>
                <a:ext cx="1001851" cy="369332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ko-KR" altLang="en-US" dirty="0" err="1">
                    <a:solidFill>
                      <a:schemeClr val="bg1"/>
                    </a:solidFill>
                    <a:latin typeface="휴먼둥근헤드라인"/>
                    <a:ea typeface="휴먼둥근헤드라인"/>
                  </a:rPr>
                  <a:t>느낀점</a:t>
                </a:r>
                <a:endParaRPr lang="ko-KR" altLang="en-US" dirty="0">
                  <a:solidFill>
                    <a:schemeClr val="bg1"/>
                  </a:solidFill>
                  <a:latin typeface="휴먼둥근헤드라인"/>
                  <a:ea typeface="휴먼둥근헤드라인"/>
                </a:endParaRPr>
              </a:p>
            </p:txBody>
          </p:sp>
          <p:sp>
            <p:nvSpPr>
              <p:cNvPr id="65" name="TextBox 64"/>
              <p:cNvSpPr txBox="1"/>
              <p:nvPr/>
            </p:nvSpPr>
            <p:spPr>
              <a:xfrm>
                <a:off x="5748144" y="2780041"/>
                <a:ext cx="555623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en-US" altLang="ko-KR" sz="2000" dirty="0">
                    <a:solidFill>
                      <a:schemeClr val="lt1"/>
                    </a:solidFill>
                    <a:latin typeface="휴먼둥근헤드라인"/>
                    <a:ea typeface="휴먼둥근헤드라인"/>
                  </a:rPr>
                  <a:t>05</a:t>
                </a:r>
              </a:p>
            </p:txBody>
          </p:sp>
        </p:grpSp>
      </p:grpSp>
      <p:sp>
        <p:nvSpPr>
          <p:cNvPr id="71" name="직사각형 70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800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472217" y="702411"/>
            <a:ext cx="11247564" cy="71404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 sz="1600" dirty="0"/>
              <a:t>■ 이원형 </a:t>
            </a:r>
            <a:r>
              <a:rPr lang="en-US" altLang="ko-KR" sz="1600" dirty="0"/>
              <a:t>:</a:t>
            </a:r>
            <a:r>
              <a:rPr lang="ko-KR" altLang="en-US" sz="1600" dirty="0"/>
              <a:t> </a:t>
            </a:r>
            <a:r>
              <a:rPr lang="ko-KR" altLang="en-US" sz="1600" dirty="0" err="1"/>
              <a:t>라즈베리</a:t>
            </a:r>
            <a:r>
              <a:rPr lang="ko-KR" altLang="en-US" sz="1600" dirty="0"/>
              <a:t> 파이의 카메라로 촬영 된 영상이 안드로이드 스튜디오로 제작 된 </a:t>
            </a:r>
            <a:r>
              <a:rPr lang="ko-KR" altLang="en-US" sz="1600" dirty="0" err="1"/>
              <a:t>어플에</a:t>
            </a:r>
            <a:r>
              <a:rPr lang="ko-KR" altLang="en-US" sz="1600" dirty="0"/>
              <a:t> 실시간으로 보여진다는 </a:t>
            </a:r>
            <a:endParaRPr lang="en-US" altLang="ko-KR" sz="1600" dirty="0"/>
          </a:p>
          <a:p>
            <a:pPr>
              <a:defRPr/>
            </a:pPr>
            <a:r>
              <a:rPr lang="ko-KR" altLang="en-US" sz="1600" dirty="0"/>
              <a:t>               부분이 흥미로웠습니다</a:t>
            </a:r>
            <a:r>
              <a:rPr lang="en-US" altLang="ko-KR" sz="1600" dirty="0"/>
              <a:t>.</a:t>
            </a:r>
          </a:p>
          <a:p>
            <a:pPr>
              <a:defRPr/>
            </a:pPr>
            <a:r>
              <a:rPr lang="en-US" altLang="ko-KR" sz="1600" dirty="0"/>
              <a:t>               </a:t>
            </a:r>
            <a:r>
              <a:rPr lang="ko-KR" altLang="en-US" sz="1600" dirty="0" err="1"/>
              <a:t>어플의</a:t>
            </a:r>
            <a:r>
              <a:rPr lang="ko-KR" altLang="en-US" sz="1600" dirty="0"/>
              <a:t> 필요한 기능만을 최소화 하여 만든 것은 좋았으나</a:t>
            </a:r>
            <a:r>
              <a:rPr lang="en-US" altLang="ko-KR" sz="1600" dirty="0"/>
              <a:t>, </a:t>
            </a:r>
            <a:r>
              <a:rPr lang="ko-KR" altLang="en-US" sz="1600" dirty="0"/>
              <a:t>디자인적인 부분은 아쉬움이 남습니다</a:t>
            </a:r>
          </a:p>
          <a:p>
            <a:pPr>
              <a:defRPr/>
            </a:pPr>
            <a:endParaRPr lang="en-US" altLang="ko-KR" sz="1600" dirty="0"/>
          </a:p>
          <a:p>
            <a:pPr>
              <a:defRPr/>
            </a:pPr>
            <a:endParaRPr lang="ko-KR" altLang="en-US" sz="1600" dirty="0"/>
          </a:p>
          <a:p>
            <a:pPr>
              <a:defRPr/>
            </a:pPr>
            <a:r>
              <a:rPr lang="ko-KR" altLang="en-US" sz="1600" dirty="0"/>
              <a:t>■ </a:t>
            </a:r>
            <a:r>
              <a:rPr lang="ko-KR" altLang="en-US" sz="1600" dirty="0" err="1"/>
              <a:t>송시환</a:t>
            </a:r>
            <a:r>
              <a:rPr lang="ko-KR" altLang="en-US" sz="1600" dirty="0"/>
              <a:t> </a:t>
            </a:r>
            <a:r>
              <a:rPr lang="en-US" altLang="ko-KR" sz="1600" dirty="0"/>
              <a:t>:</a:t>
            </a:r>
            <a:r>
              <a:rPr lang="ko-KR" altLang="en-US" sz="1600" dirty="0"/>
              <a:t> 어댑터의 활용과 앱에서 데이터베이스에 접근하는 방법 등 안드로이드 개발에 있어 많은 공부가 되었습니다. </a:t>
            </a:r>
          </a:p>
          <a:p>
            <a:pPr>
              <a:defRPr/>
            </a:pPr>
            <a:r>
              <a:rPr lang="ko-KR" altLang="en-US" sz="1600" dirty="0"/>
              <a:t>               자바 문법에 대한 더 많은 이해와 숙달이 필요하다 생각되었습니다. </a:t>
            </a:r>
          </a:p>
          <a:p>
            <a:pPr>
              <a:defRPr/>
            </a:pPr>
            <a:r>
              <a:rPr lang="ko-KR" altLang="en-US" sz="1600" dirty="0"/>
              <a:t>               두 폴더의 기능 구현에 공통점이 많은데 이를 합쳐 </a:t>
            </a:r>
            <a:r>
              <a:rPr lang="ko-KR" altLang="en-US" sz="1600" dirty="0" err="1"/>
              <a:t>간결화</a:t>
            </a:r>
            <a:r>
              <a:rPr lang="ko-KR" altLang="en-US" sz="1600" dirty="0"/>
              <a:t> 할 수 있지 않았을까 하는 점과 레이아웃을 좀 더 </a:t>
            </a:r>
          </a:p>
          <a:p>
            <a:pPr>
              <a:defRPr/>
            </a:pPr>
            <a:r>
              <a:rPr lang="ko-KR" altLang="en-US" sz="1600" dirty="0"/>
              <a:t>               풍성하게 꾸몄으면 좋았겠다는 아쉬움이 남습니다.</a:t>
            </a:r>
          </a:p>
          <a:p>
            <a:pPr>
              <a:defRPr/>
            </a:pPr>
            <a:endParaRPr lang="en-US" altLang="ko-KR" sz="1600" dirty="0"/>
          </a:p>
          <a:p>
            <a:pPr>
              <a:defRPr/>
            </a:pPr>
            <a:endParaRPr lang="ko-KR" altLang="en-US" sz="1600" dirty="0"/>
          </a:p>
          <a:p>
            <a:pPr>
              <a:defRPr/>
            </a:pPr>
            <a:r>
              <a:rPr lang="ko-KR" altLang="en-US" sz="1600" dirty="0"/>
              <a:t>■ </a:t>
            </a:r>
            <a:r>
              <a:rPr lang="ko-KR" altLang="en-US" sz="1600" dirty="0" err="1"/>
              <a:t>배곤우</a:t>
            </a:r>
            <a:r>
              <a:rPr lang="ko-KR" altLang="en-US" sz="1600" dirty="0"/>
              <a:t> </a:t>
            </a:r>
            <a:r>
              <a:rPr lang="en-US" altLang="ko-KR" sz="1600" dirty="0"/>
              <a:t>:</a:t>
            </a:r>
            <a:r>
              <a:rPr lang="ko-KR" altLang="en-US" sz="1600" dirty="0"/>
              <a:t> 로그인과 회원가입 페이지를 담당하면서 폴더 이동과 클릭이벤트를 구현하는데 어려움을 겪었지만 </a:t>
            </a:r>
            <a:endParaRPr lang="en-US" altLang="ko-KR" sz="1600" dirty="0"/>
          </a:p>
          <a:p>
            <a:pPr>
              <a:defRPr/>
            </a:pPr>
            <a:r>
              <a:rPr lang="en-US" altLang="ko-KR" sz="1600" dirty="0"/>
              <a:t>               </a:t>
            </a:r>
            <a:r>
              <a:rPr lang="ko-KR" altLang="en-US" sz="1600" dirty="0"/>
              <a:t>배운 것들을 활용하고 무사히 완성시켜 프로젝트에 기여했다는 부분에 보람을 느꼈습니다</a:t>
            </a:r>
            <a:r>
              <a:rPr lang="en-US" altLang="ko-KR" sz="1600" dirty="0"/>
              <a:t>.</a:t>
            </a:r>
          </a:p>
          <a:p>
            <a:pPr>
              <a:defRPr/>
            </a:pPr>
            <a:endParaRPr lang="ko-KR" altLang="en-US" sz="1600" dirty="0"/>
          </a:p>
          <a:p>
            <a:pPr>
              <a:defRPr/>
            </a:pPr>
            <a:endParaRPr lang="en-US" altLang="ko-KR" sz="1600" dirty="0"/>
          </a:p>
          <a:p>
            <a:pPr>
              <a:defRPr/>
            </a:pPr>
            <a:r>
              <a:rPr lang="ko-KR" altLang="en-US" sz="1600" dirty="0"/>
              <a:t>■ 한승훈 </a:t>
            </a:r>
            <a:r>
              <a:rPr lang="en-US" altLang="ko-KR" sz="1600" dirty="0"/>
              <a:t>: </a:t>
            </a:r>
            <a:r>
              <a:rPr lang="ko-KR" altLang="en-US" sz="1600" dirty="0"/>
              <a:t>프로젝트를 하는 과정에서 여러 번 책을 읽고 검색을 하는 방식으로 </a:t>
            </a:r>
            <a:r>
              <a:rPr lang="ko-KR" altLang="en-US" sz="1600" dirty="0" err="1"/>
              <a:t>라즈베리</a:t>
            </a:r>
            <a:r>
              <a:rPr lang="ko-KR" altLang="en-US" sz="1600" dirty="0"/>
              <a:t> 파이에 대한 </a:t>
            </a:r>
            <a:endParaRPr lang="en-US" altLang="ko-KR" sz="1600" dirty="0"/>
          </a:p>
          <a:p>
            <a:pPr>
              <a:defRPr/>
            </a:pPr>
            <a:r>
              <a:rPr lang="en-US" altLang="ko-KR" sz="1600" dirty="0"/>
              <a:t>               </a:t>
            </a:r>
            <a:r>
              <a:rPr lang="ko-KR" altLang="en-US" sz="1600" dirty="0"/>
              <a:t>지식을 한층 더 심도 있게 쌓을 수 있었습니다</a:t>
            </a:r>
            <a:r>
              <a:rPr lang="en-US" altLang="ko-KR" sz="1600" dirty="0"/>
              <a:t>.</a:t>
            </a:r>
          </a:p>
          <a:p>
            <a:pPr>
              <a:defRPr/>
            </a:pPr>
            <a:r>
              <a:rPr lang="en-US" altLang="ko-KR" sz="1600" dirty="0"/>
              <a:t>               </a:t>
            </a:r>
            <a:r>
              <a:rPr lang="ko-KR" altLang="en-US" sz="1600" dirty="0"/>
              <a:t>무엇보다도 정보를 수집하고</a:t>
            </a:r>
            <a:r>
              <a:rPr lang="en-US" altLang="ko-KR" sz="1600" dirty="0"/>
              <a:t>, </a:t>
            </a:r>
            <a:r>
              <a:rPr lang="ko-KR" altLang="en-US" sz="1600" dirty="0"/>
              <a:t>활용하는 능력을 키우는데 많은 도움이 되었습니다</a:t>
            </a:r>
            <a:r>
              <a:rPr lang="en-US" altLang="ko-KR" sz="1600" dirty="0"/>
              <a:t>.</a:t>
            </a:r>
          </a:p>
          <a:p>
            <a:pPr>
              <a:defRPr/>
            </a:pPr>
            <a:r>
              <a:rPr lang="en-US" altLang="ko-KR" sz="1600" dirty="0"/>
              <a:t>       </a:t>
            </a:r>
            <a:endParaRPr lang="ko-KR" altLang="en-US" sz="1600" dirty="0"/>
          </a:p>
          <a:p>
            <a:pPr>
              <a:defRPr/>
            </a:pPr>
            <a:endParaRPr lang="ko-KR" altLang="en-US" sz="1600" dirty="0"/>
          </a:p>
          <a:p>
            <a:pPr>
              <a:defRPr/>
            </a:pPr>
            <a:r>
              <a:rPr lang="ko-KR" altLang="en-US" sz="1600" dirty="0"/>
              <a:t>■ 이진우 </a:t>
            </a:r>
            <a:r>
              <a:rPr lang="en-US" altLang="ko-KR" sz="1600" dirty="0"/>
              <a:t>:</a:t>
            </a:r>
            <a:r>
              <a:rPr lang="ko-KR" altLang="en-US" sz="1600" dirty="0"/>
              <a:t> 라즈베리 파이에서 여러 번의 시행착오와 초기화를 경험함으로써 한층 더 능숙하게 다룰 수 있게 되었습니다</a:t>
            </a:r>
            <a:r>
              <a:rPr lang="en-US" altLang="ko-KR" sz="1600" dirty="0"/>
              <a:t>.</a:t>
            </a:r>
          </a:p>
          <a:p>
            <a:pPr>
              <a:defRPr/>
            </a:pPr>
            <a:r>
              <a:rPr lang="en-US" altLang="ko-KR" sz="1600" dirty="0"/>
              <a:t>	  </a:t>
            </a:r>
            <a:r>
              <a:rPr lang="ko-KR" altLang="en-US" sz="1600" dirty="0"/>
              <a:t>거리감지센서와 같은 센서를 사용해보고 싶었지만 시간적 여유가 살짝 부족하여 활용하지 못한 점이 </a:t>
            </a:r>
            <a:endParaRPr lang="en-US" altLang="ko-KR" sz="1600" dirty="0"/>
          </a:p>
          <a:p>
            <a:pPr>
              <a:defRPr/>
            </a:pPr>
            <a:r>
              <a:rPr lang="en-US" altLang="ko-KR" sz="1600"/>
              <a:t>	  </a:t>
            </a:r>
            <a:r>
              <a:rPr lang="ko-KR" altLang="en-US" sz="1600"/>
              <a:t>아쉽습니다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endParaRPr lang="ko-KR" altLang="en-US" dirty="0"/>
          </a:p>
          <a:p>
            <a:pPr>
              <a:defRPr/>
            </a:pPr>
            <a:endParaRPr lang="en-US" altLang="ko-KR" dirty="0"/>
          </a:p>
          <a:p>
            <a:pPr>
              <a:defRPr/>
            </a:pPr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5" name="직사각형 4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0" y="191192"/>
            <a:ext cx="12192000" cy="6442363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" name="TextBox 1"/>
          <p:cNvSpPr txBox="1"/>
          <p:nvPr/>
        </p:nvSpPr>
        <p:spPr>
          <a:xfrm>
            <a:off x="4844934" y="3105834"/>
            <a:ext cx="250213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3600">
                <a:solidFill>
                  <a:schemeClr val="bg1"/>
                </a:solidFill>
                <a:ea typeface="휴먼둥근헤드라인"/>
              </a:rPr>
              <a:t>감사합니다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직사각형 12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0" y="189502"/>
            <a:ext cx="2187739" cy="390710"/>
            <a:chOff x="0" y="189502"/>
            <a:chExt cx="2187739" cy="390710"/>
          </a:xfrm>
        </p:grpSpPr>
        <p:sp>
          <p:nvSpPr>
            <p:cNvPr id="17" name="직사각형 16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9" name="이등변 삼각형 18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124014" y="163479"/>
            <a:ext cx="17130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프로젝트 목표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19582" y="1206227"/>
            <a:ext cx="6683628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dirty="0"/>
              <a:t>■</a:t>
            </a:r>
            <a:r>
              <a:rPr lang="en-US" altLang="ko-KR" dirty="0"/>
              <a:t> IOT</a:t>
            </a:r>
            <a:r>
              <a:rPr lang="ko-KR" altLang="en-US" dirty="0"/>
              <a:t>기반 차량용 블랙박스 스마트기기 연동 앱 구현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ko-KR" altLang="en-US" dirty="0"/>
              <a:t>■ 주제 선정 기획과 보고 프로젝트 선정에 따른 기획서</a:t>
            </a:r>
            <a:r>
              <a:rPr lang="en-US" altLang="ko-KR" dirty="0"/>
              <a:t> </a:t>
            </a:r>
            <a:r>
              <a:rPr lang="ko-KR" altLang="en-US" dirty="0"/>
              <a:t>작성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endParaRPr lang="ko-KR" altLang="en-US" dirty="0"/>
          </a:p>
          <a:p>
            <a:pPr fontAlgn="base"/>
            <a:r>
              <a:rPr lang="ko-KR" altLang="en-US" dirty="0"/>
              <a:t>■ 요구사항 분석 </a:t>
            </a:r>
            <a:r>
              <a:rPr lang="en-US" altLang="ko-KR" dirty="0" err="1"/>
              <a:t>IoT</a:t>
            </a:r>
            <a:r>
              <a:rPr lang="ko-KR" altLang="en-US" dirty="0"/>
              <a:t>플랫폼 개발 요구사항 분석</a:t>
            </a:r>
            <a:r>
              <a:rPr lang="en-US" altLang="ko-KR" dirty="0"/>
              <a:t>, </a:t>
            </a:r>
            <a:r>
              <a:rPr lang="ko-KR" altLang="en-US" dirty="0"/>
              <a:t>범위 설정</a:t>
            </a:r>
            <a:endParaRPr lang="en-US" altLang="ko-KR" dirty="0"/>
          </a:p>
          <a:p>
            <a:pPr fontAlgn="base"/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r>
              <a:rPr lang="ko-KR" altLang="en-US" dirty="0"/>
              <a:t>■ 융 복합 프로젝트 설계 및 구현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endParaRPr lang="ko-KR" altLang="en-US" dirty="0"/>
          </a:p>
          <a:p>
            <a:pPr fontAlgn="base"/>
            <a:r>
              <a:rPr lang="ko-KR" altLang="en-US" dirty="0"/>
              <a:t>■ 스마트 디바이스와 </a:t>
            </a:r>
            <a:r>
              <a:rPr lang="en-US" altLang="ko-KR" dirty="0" err="1"/>
              <a:t>IoT</a:t>
            </a:r>
            <a:r>
              <a:rPr lang="en-US" altLang="ko-KR" dirty="0"/>
              <a:t> </a:t>
            </a:r>
            <a:r>
              <a:rPr lang="ko-KR" altLang="en-US" dirty="0"/>
              <a:t>서버 연동 구현</a:t>
            </a:r>
            <a:endParaRPr lang="en-US" altLang="ko-KR" dirty="0"/>
          </a:p>
          <a:p>
            <a:pPr fontAlgn="base"/>
            <a:endParaRPr lang="ko-KR" altLang="en-US" dirty="0"/>
          </a:p>
          <a:p>
            <a:pPr fontAlgn="base"/>
            <a:endParaRPr lang="ko-KR" altLang="en-US" dirty="0"/>
          </a:p>
          <a:p>
            <a:pPr fontAlgn="base"/>
            <a:r>
              <a:rPr lang="ko-KR" altLang="en-US" dirty="0"/>
              <a:t>■ 통합 테스트</a:t>
            </a:r>
          </a:p>
          <a:p>
            <a:pPr fontAlgn="base"/>
            <a:endParaRPr lang="ko-KR" alt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타원 4"/>
          <p:cNvSpPr/>
          <p:nvPr/>
        </p:nvSpPr>
        <p:spPr>
          <a:xfrm>
            <a:off x="5074328" y="2382387"/>
            <a:ext cx="2015014" cy="201501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6077840" y="1603860"/>
            <a:ext cx="1799335" cy="1779365"/>
          </a:xfrm>
          <a:custGeom>
            <a:avLst/>
            <a:gdLst>
              <a:gd name="connsiteX0" fmla="*/ 20171 w 2484008"/>
              <a:gd name="connsiteY0" fmla="*/ 6217 h 2458651"/>
              <a:gd name="connsiteX1" fmla="*/ 15409 w 2484008"/>
              <a:gd name="connsiteY1" fmla="*/ 106229 h 2458651"/>
              <a:gd name="connsiteX2" fmla="*/ 15409 w 2484008"/>
              <a:gd name="connsiteY2" fmla="*/ 234817 h 2458651"/>
              <a:gd name="connsiteX3" fmla="*/ 20171 w 2484008"/>
              <a:gd name="connsiteY3" fmla="*/ 401504 h 2458651"/>
              <a:gd name="connsiteX4" fmla="*/ 15409 w 2484008"/>
              <a:gd name="connsiteY4" fmla="*/ 525329 h 2458651"/>
              <a:gd name="connsiteX5" fmla="*/ 20171 w 2484008"/>
              <a:gd name="connsiteY5" fmla="*/ 715829 h 2458651"/>
              <a:gd name="connsiteX6" fmla="*/ 15409 w 2484008"/>
              <a:gd name="connsiteY6" fmla="*/ 844417 h 2458651"/>
              <a:gd name="connsiteX7" fmla="*/ 20171 w 2484008"/>
              <a:gd name="connsiteY7" fmla="*/ 958717 h 2458651"/>
              <a:gd name="connsiteX8" fmla="*/ 29696 w 2484008"/>
              <a:gd name="connsiteY8" fmla="*/ 1077779 h 2458651"/>
              <a:gd name="connsiteX9" fmla="*/ 77321 w 2484008"/>
              <a:gd name="connsiteY9" fmla="*/ 1077779 h 2458651"/>
              <a:gd name="connsiteX10" fmla="*/ 229721 w 2484008"/>
              <a:gd name="connsiteY10" fmla="*/ 1096829 h 2458651"/>
              <a:gd name="connsiteX11" fmla="*/ 415459 w 2484008"/>
              <a:gd name="connsiteY11" fmla="*/ 1130167 h 2458651"/>
              <a:gd name="connsiteX12" fmla="*/ 615484 w 2484008"/>
              <a:gd name="connsiteY12" fmla="*/ 1206367 h 2458651"/>
              <a:gd name="connsiteX13" fmla="*/ 777409 w 2484008"/>
              <a:gd name="connsiteY13" fmla="*/ 1306379 h 2458651"/>
              <a:gd name="connsiteX14" fmla="*/ 963146 w 2484008"/>
              <a:gd name="connsiteY14" fmla="*/ 1434967 h 2458651"/>
              <a:gd name="connsiteX15" fmla="*/ 1134596 w 2484008"/>
              <a:gd name="connsiteY15" fmla="*/ 1634992 h 2458651"/>
              <a:gd name="connsiteX16" fmla="*/ 1253659 w 2484008"/>
              <a:gd name="connsiteY16" fmla="*/ 1839779 h 2458651"/>
              <a:gd name="connsiteX17" fmla="*/ 1358434 w 2484008"/>
              <a:gd name="connsiteY17" fmla="*/ 2106479 h 2458651"/>
              <a:gd name="connsiteX18" fmla="*/ 1406059 w 2484008"/>
              <a:gd name="connsiteY18" fmla="*/ 2344604 h 2458651"/>
              <a:gd name="connsiteX19" fmla="*/ 1391771 w 2484008"/>
              <a:gd name="connsiteY19" fmla="*/ 2449379 h 2458651"/>
              <a:gd name="connsiteX20" fmla="*/ 1491784 w 2484008"/>
              <a:gd name="connsiteY20" fmla="*/ 2449379 h 2458651"/>
              <a:gd name="connsiteX21" fmla="*/ 1677521 w 2484008"/>
              <a:gd name="connsiteY21" fmla="*/ 2454142 h 2458651"/>
              <a:gd name="connsiteX22" fmla="*/ 1901359 w 2484008"/>
              <a:gd name="connsiteY22" fmla="*/ 2454142 h 2458651"/>
              <a:gd name="connsiteX23" fmla="*/ 2153771 w 2484008"/>
              <a:gd name="connsiteY23" fmla="*/ 2449379 h 2458651"/>
              <a:gd name="connsiteX24" fmla="*/ 2387134 w 2484008"/>
              <a:gd name="connsiteY24" fmla="*/ 2449379 h 2458651"/>
              <a:gd name="connsiteX25" fmla="*/ 2482384 w 2484008"/>
              <a:gd name="connsiteY25" fmla="*/ 2435092 h 2458651"/>
              <a:gd name="connsiteX26" fmla="*/ 2444284 w 2484008"/>
              <a:gd name="connsiteY26" fmla="*/ 2182679 h 2458651"/>
              <a:gd name="connsiteX27" fmla="*/ 2406184 w 2484008"/>
              <a:gd name="connsiteY27" fmla="*/ 1858829 h 2458651"/>
              <a:gd name="connsiteX28" fmla="*/ 2229971 w 2484008"/>
              <a:gd name="connsiteY28" fmla="*/ 1401629 h 2458651"/>
              <a:gd name="connsiteX29" fmla="*/ 1901359 w 2484008"/>
              <a:gd name="connsiteY29" fmla="*/ 872992 h 2458651"/>
              <a:gd name="connsiteX30" fmla="*/ 1410821 w 2484008"/>
              <a:gd name="connsiteY30" fmla="*/ 430079 h 2458651"/>
              <a:gd name="connsiteX31" fmla="*/ 725021 w 2484008"/>
              <a:gd name="connsiteY31" fmla="*/ 106229 h 2458651"/>
              <a:gd name="connsiteX32" fmla="*/ 272584 w 2484008"/>
              <a:gd name="connsiteY32" fmla="*/ 20504 h 2458651"/>
              <a:gd name="connsiteX33" fmla="*/ 20171 w 2484008"/>
              <a:gd name="connsiteY33" fmla="*/ 6217 h 2458651"/>
              <a:gd name="connsiteX0" fmla="*/ 35993 w 2471255"/>
              <a:gd name="connsiteY0" fmla="*/ 8873 h 2451782"/>
              <a:gd name="connsiteX1" fmla="*/ 2656 w 2471255"/>
              <a:gd name="connsiteY1" fmla="*/ 99360 h 2451782"/>
              <a:gd name="connsiteX2" fmla="*/ 2656 w 2471255"/>
              <a:gd name="connsiteY2" fmla="*/ 227948 h 2451782"/>
              <a:gd name="connsiteX3" fmla="*/ 7418 w 2471255"/>
              <a:gd name="connsiteY3" fmla="*/ 394635 h 2451782"/>
              <a:gd name="connsiteX4" fmla="*/ 2656 w 2471255"/>
              <a:gd name="connsiteY4" fmla="*/ 518460 h 2451782"/>
              <a:gd name="connsiteX5" fmla="*/ 7418 w 2471255"/>
              <a:gd name="connsiteY5" fmla="*/ 708960 h 2451782"/>
              <a:gd name="connsiteX6" fmla="*/ 2656 w 2471255"/>
              <a:gd name="connsiteY6" fmla="*/ 837548 h 2451782"/>
              <a:gd name="connsiteX7" fmla="*/ 7418 w 2471255"/>
              <a:gd name="connsiteY7" fmla="*/ 951848 h 2451782"/>
              <a:gd name="connsiteX8" fmla="*/ 16943 w 2471255"/>
              <a:gd name="connsiteY8" fmla="*/ 1070910 h 2451782"/>
              <a:gd name="connsiteX9" fmla="*/ 64568 w 2471255"/>
              <a:gd name="connsiteY9" fmla="*/ 1070910 h 2451782"/>
              <a:gd name="connsiteX10" fmla="*/ 216968 w 2471255"/>
              <a:gd name="connsiteY10" fmla="*/ 1089960 h 2451782"/>
              <a:gd name="connsiteX11" fmla="*/ 402706 w 2471255"/>
              <a:gd name="connsiteY11" fmla="*/ 1123298 h 2451782"/>
              <a:gd name="connsiteX12" fmla="*/ 602731 w 2471255"/>
              <a:gd name="connsiteY12" fmla="*/ 1199498 h 2451782"/>
              <a:gd name="connsiteX13" fmla="*/ 764656 w 2471255"/>
              <a:gd name="connsiteY13" fmla="*/ 1299510 h 2451782"/>
              <a:gd name="connsiteX14" fmla="*/ 950393 w 2471255"/>
              <a:gd name="connsiteY14" fmla="*/ 1428098 h 2451782"/>
              <a:gd name="connsiteX15" fmla="*/ 1121843 w 2471255"/>
              <a:gd name="connsiteY15" fmla="*/ 1628123 h 2451782"/>
              <a:gd name="connsiteX16" fmla="*/ 1240906 w 2471255"/>
              <a:gd name="connsiteY16" fmla="*/ 1832910 h 2451782"/>
              <a:gd name="connsiteX17" fmla="*/ 1345681 w 2471255"/>
              <a:gd name="connsiteY17" fmla="*/ 2099610 h 2451782"/>
              <a:gd name="connsiteX18" fmla="*/ 1393306 w 2471255"/>
              <a:gd name="connsiteY18" fmla="*/ 2337735 h 2451782"/>
              <a:gd name="connsiteX19" fmla="*/ 1379018 w 2471255"/>
              <a:gd name="connsiteY19" fmla="*/ 2442510 h 2451782"/>
              <a:gd name="connsiteX20" fmla="*/ 1479031 w 2471255"/>
              <a:gd name="connsiteY20" fmla="*/ 2442510 h 2451782"/>
              <a:gd name="connsiteX21" fmla="*/ 1664768 w 2471255"/>
              <a:gd name="connsiteY21" fmla="*/ 2447273 h 2451782"/>
              <a:gd name="connsiteX22" fmla="*/ 1888606 w 2471255"/>
              <a:gd name="connsiteY22" fmla="*/ 2447273 h 2451782"/>
              <a:gd name="connsiteX23" fmla="*/ 2141018 w 2471255"/>
              <a:gd name="connsiteY23" fmla="*/ 2442510 h 2451782"/>
              <a:gd name="connsiteX24" fmla="*/ 2374381 w 2471255"/>
              <a:gd name="connsiteY24" fmla="*/ 2442510 h 2451782"/>
              <a:gd name="connsiteX25" fmla="*/ 2469631 w 2471255"/>
              <a:gd name="connsiteY25" fmla="*/ 2428223 h 2451782"/>
              <a:gd name="connsiteX26" fmla="*/ 2431531 w 2471255"/>
              <a:gd name="connsiteY26" fmla="*/ 2175810 h 2451782"/>
              <a:gd name="connsiteX27" fmla="*/ 2393431 w 2471255"/>
              <a:gd name="connsiteY27" fmla="*/ 1851960 h 2451782"/>
              <a:gd name="connsiteX28" fmla="*/ 2217218 w 2471255"/>
              <a:gd name="connsiteY28" fmla="*/ 1394760 h 2451782"/>
              <a:gd name="connsiteX29" fmla="*/ 1888606 w 2471255"/>
              <a:gd name="connsiteY29" fmla="*/ 866123 h 2451782"/>
              <a:gd name="connsiteX30" fmla="*/ 1398068 w 2471255"/>
              <a:gd name="connsiteY30" fmla="*/ 423210 h 2451782"/>
              <a:gd name="connsiteX31" fmla="*/ 712268 w 2471255"/>
              <a:gd name="connsiteY31" fmla="*/ 99360 h 2451782"/>
              <a:gd name="connsiteX32" fmla="*/ 259831 w 2471255"/>
              <a:gd name="connsiteY32" fmla="*/ 13635 h 2451782"/>
              <a:gd name="connsiteX33" fmla="*/ 35993 w 2471255"/>
              <a:gd name="connsiteY33" fmla="*/ 8873 h 2451782"/>
              <a:gd name="connsiteX0" fmla="*/ 22882 w 2477194"/>
              <a:gd name="connsiteY0" fmla="*/ 8873 h 2451782"/>
              <a:gd name="connsiteX1" fmla="*/ 8595 w 2477194"/>
              <a:gd name="connsiteY1" fmla="*/ 99360 h 2451782"/>
              <a:gd name="connsiteX2" fmla="*/ 8595 w 2477194"/>
              <a:gd name="connsiteY2" fmla="*/ 227948 h 2451782"/>
              <a:gd name="connsiteX3" fmla="*/ 13357 w 2477194"/>
              <a:gd name="connsiteY3" fmla="*/ 394635 h 2451782"/>
              <a:gd name="connsiteX4" fmla="*/ 8595 w 2477194"/>
              <a:gd name="connsiteY4" fmla="*/ 518460 h 2451782"/>
              <a:gd name="connsiteX5" fmla="*/ 13357 w 2477194"/>
              <a:gd name="connsiteY5" fmla="*/ 708960 h 2451782"/>
              <a:gd name="connsiteX6" fmla="*/ 8595 w 2477194"/>
              <a:gd name="connsiteY6" fmla="*/ 837548 h 2451782"/>
              <a:gd name="connsiteX7" fmla="*/ 13357 w 2477194"/>
              <a:gd name="connsiteY7" fmla="*/ 951848 h 2451782"/>
              <a:gd name="connsiteX8" fmla="*/ 22882 w 2477194"/>
              <a:gd name="connsiteY8" fmla="*/ 1070910 h 2451782"/>
              <a:gd name="connsiteX9" fmla="*/ 70507 w 2477194"/>
              <a:gd name="connsiteY9" fmla="*/ 1070910 h 2451782"/>
              <a:gd name="connsiteX10" fmla="*/ 222907 w 2477194"/>
              <a:gd name="connsiteY10" fmla="*/ 1089960 h 2451782"/>
              <a:gd name="connsiteX11" fmla="*/ 408645 w 2477194"/>
              <a:gd name="connsiteY11" fmla="*/ 1123298 h 2451782"/>
              <a:gd name="connsiteX12" fmla="*/ 608670 w 2477194"/>
              <a:gd name="connsiteY12" fmla="*/ 1199498 h 2451782"/>
              <a:gd name="connsiteX13" fmla="*/ 770595 w 2477194"/>
              <a:gd name="connsiteY13" fmla="*/ 1299510 h 2451782"/>
              <a:gd name="connsiteX14" fmla="*/ 956332 w 2477194"/>
              <a:gd name="connsiteY14" fmla="*/ 1428098 h 2451782"/>
              <a:gd name="connsiteX15" fmla="*/ 1127782 w 2477194"/>
              <a:gd name="connsiteY15" fmla="*/ 1628123 h 2451782"/>
              <a:gd name="connsiteX16" fmla="*/ 1246845 w 2477194"/>
              <a:gd name="connsiteY16" fmla="*/ 1832910 h 2451782"/>
              <a:gd name="connsiteX17" fmla="*/ 1351620 w 2477194"/>
              <a:gd name="connsiteY17" fmla="*/ 2099610 h 2451782"/>
              <a:gd name="connsiteX18" fmla="*/ 1399245 w 2477194"/>
              <a:gd name="connsiteY18" fmla="*/ 2337735 h 2451782"/>
              <a:gd name="connsiteX19" fmla="*/ 1384957 w 2477194"/>
              <a:gd name="connsiteY19" fmla="*/ 2442510 h 2451782"/>
              <a:gd name="connsiteX20" fmla="*/ 1484970 w 2477194"/>
              <a:gd name="connsiteY20" fmla="*/ 2442510 h 2451782"/>
              <a:gd name="connsiteX21" fmla="*/ 1670707 w 2477194"/>
              <a:gd name="connsiteY21" fmla="*/ 2447273 h 2451782"/>
              <a:gd name="connsiteX22" fmla="*/ 1894545 w 2477194"/>
              <a:gd name="connsiteY22" fmla="*/ 2447273 h 2451782"/>
              <a:gd name="connsiteX23" fmla="*/ 2146957 w 2477194"/>
              <a:gd name="connsiteY23" fmla="*/ 2442510 h 2451782"/>
              <a:gd name="connsiteX24" fmla="*/ 2380320 w 2477194"/>
              <a:gd name="connsiteY24" fmla="*/ 2442510 h 2451782"/>
              <a:gd name="connsiteX25" fmla="*/ 2475570 w 2477194"/>
              <a:gd name="connsiteY25" fmla="*/ 2428223 h 2451782"/>
              <a:gd name="connsiteX26" fmla="*/ 2437470 w 2477194"/>
              <a:gd name="connsiteY26" fmla="*/ 2175810 h 2451782"/>
              <a:gd name="connsiteX27" fmla="*/ 2399370 w 2477194"/>
              <a:gd name="connsiteY27" fmla="*/ 1851960 h 2451782"/>
              <a:gd name="connsiteX28" fmla="*/ 2223157 w 2477194"/>
              <a:gd name="connsiteY28" fmla="*/ 1394760 h 2451782"/>
              <a:gd name="connsiteX29" fmla="*/ 1894545 w 2477194"/>
              <a:gd name="connsiteY29" fmla="*/ 866123 h 2451782"/>
              <a:gd name="connsiteX30" fmla="*/ 1404007 w 2477194"/>
              <a:gd name="connsiteY30" fmla="*/ 423210 h 2451782"/>
              <a:gd name="connsiteX31" fmla="*/ 718207 w 2477194"/>
              <a:gd name="connsiteY31" fmla="*/ 99360 h 2451782"/>
              <a:gd name="connsiteX32" fmla="*/ 265770 w 2477194"/>
              <a:gd name="connsiteY32" fmla="*/ 13635 h 2451782"/>
              <a:gd name="connsiteX33" fmla="*/ 22882 w 2477194"/>
              <a:gd name="connsiteY33" fmla="*/ 8873 h 2451782"/>
              <a:gd name="connsiteX0" fmla="*/ 22882 w 2477194"/>
              <a:gd name="connsiteY0" fmla="*/ 8873 h 2451782"/>
              <a:gd name="connsiteX1" fmla="*/ 8595 w 2477194"/>
              <a:gd name="connsiteY1" fmla="*/ 99360 h 2451782"/>
              <a:gd name="connsiteX2" fmla="*/ 8595 w 2477194"/>
              <a:gd name="connsiteY2" fmla="*/ 227948 h 2451782"/>
              <a:gd name="connsiteX3" fmla="*/ 13357 w 2477194"/>
              <a:gd name="connsiteY3" fmla="*/ 394635 h 2451782"/>
              <a:gd name="connsiteX4" fmla="*/ 8595 w 2477194"/>
              <a:gd name="connsiteY4" fmla="*/ 518460 h 2451782"/>
              <a:gd name="connsiteX5" fmla="*/ 13357 w 2477194"/>
              <a:gd name="connsiteY5" fmla="*/ 708960 h 2451782"/>
              <a:gd name="connsiteX6" fmla="*/ 8595 w 2477194"/>
              <a:gd name="connsiteY6" fmla="*/ 837548 h 2451782"/>
              <a:gd name="connsiteX7" fmla="*/ 13357 w 2477194"/>
              <a:gd name="connsiteY7" fmla="*/ 951848 h 2451782"/>
              <a:gd name="connsiteX8" fmla="*/ 18120 w 2477194"/>
              <a:gd name="connsiteY8" fmla="*/ 1061385 h 2451782"/>
              <a:gd name="connsiteX9" fmla="*/ 70507 w 2477194"/>
              <a:gd name="connsiteY9" fmla="*/ 1070910 h 2451782"/>
              <a:gd name="connsiteX10" fmla="*/ 222907 w 2477194"/>
              <a:gd name="connsiteY10" fmla="*/ 1089960 h 2451782"/>
              <a:gd name="connsiteX11" fmla="*/ 408645 w 2477194"/>
              <a:gd name="connsiteY11" fmla="*/ 1123298 h 2451782"/>
              <a:gd name="connsiteX12" fmla="*/ 608670 w 2477194"/>
              <a:gd name="connsiteY12" fmla="*/ 1199498 h 2451782"/>
              <a:gd name="connsiteX13" fmla="*/ 770595 w 2477194"/>
              <a:gd name="connsiteY13" fmla="*/ 1299510 h 2451782"/>
              <a:gd name="connsiteX14" fmla="*/ 956332 w 2477194"/>
              <a:gd name="connsiteY14" fmla="*/ 1428098 h 2451782"/>
              <a:gd name="connsiteX15" fmla="*/ 1127782 w 2477194"/>
              <a:gd name="connsiteY15" fmla="*/ 1628123 h 2451782"/>
              <a:gd name="connsiteX16" fmla="*/ 1246845 w 2477194"/>
              <a:gd name="connsiteY16" fmla="*/ 1832910 h 2451782"/>
              <a:gd name="connsiteX17" fmla="*/ 1351620 w 2477194"/>
              <a:gd name="connsiteY17" fmla="*/ 2099610 h 2451782"/>
              <a:gd name="connsiteX18" fmla="*/ 1399245 w 2477194"/>
              <a:gd name="connsiteY18" fmla="*/ 2337735 h 2451782"/>
              <a:gd name="connsiteX19" fmla="*/ 1384957 w 2477194"/>
              <a:gd name="connsiteY19" fmla="*/ 2442510 h 2451782"/>
              <a:gd name="connsiteX20" fmla="*/ 1484970 w 2477194"/>
              <a:gd name="connsiteY20" fmla="*/ 2442510 h 2451782"/>
              <a:gd name="connsiteX21" fmla="*/ 1670707 w 2477194"/>
              <a:gd name="connsiteY21" fmla="*/ 2447273 h 2451782"/>
              <a:gd name="connsiteX22" fmla="*/ 1894545 w 2477194"/>
              <a:gd name="connsiteY22" fmla="*/ 2447273 h 2451782"/>
              <a:gd name="connsiteX23" fmla="*/ 2146957 w 2477194"/>
              <a:gd name="connsiteY23" fmla="*/ 2442510 h 2451782"/>
              <a:gd name="connsiteX24" fmla="*/ 2380320 w 2477194"/>
              <a:gd name="connsiteY24" fmla="*/ 2442510 h 2451782"/>
              <a:gd name="connsiteX25" fmla="*/ 2475570 w 2477194"/>
              <a:gd name="connsiteY25" fmla="*/ 2428223 h 2451782"/>
              <a:gd name="connsiteX26" fmla="*/ 2437470 w 2477194"/>
              <a:gd name="connsiteY26" fmla="*/ 2175810 h 2451782"/>
              <a:gd name="connsiteX27" fmla="*/ 2399370 w 2477194"/>
              <a:gd name="connsiteY27" fmla="*/ 1851960 h 2451782"/>
              <a:gd name="connsiteX28" fmla="*/ 2223157 w 2477194"/>
              <a:gd name="connsiteY28" fmla="*/ 1394760 h 2451782"/>
              <a:gd name="connsiteX29" fmla="*/ 1894545 w 2477194"/>
              <a:gd name="connsiteY29" fmla="*/ 866123 h 2451782"/>
              <a:gd name="connsiteX30" fmla="*/ 1404007 w 2477194"/>
              <a:gd name="connsiteY30" fmla="*/ 423210 h 2451782"/>
              <a:gd name="connsiteX31" fmla="*/ 718207 w 2477194"/>
              <a:gd name="connsiteY31" fmla="*/ 99360 h 2451782"/>
              <a:gd name="connsiteX32" fmla="*/ 265770 w 2477194"/>
              <a:gd name="connsiteY32" fmla="*/ 13635 h 2451782"/>
              <a:gd name="connsiteX33" fmla="*/ 22882 w 2477194"/>
              <a:gd name="connsiteY33" fmla="*/ 8873 h 2451782"/>
              <a:gd name="connsiteX0" fmla="*/ 22882 w 2477194"/>
              <a:gd name="connsiteY0" fmla="*/ 8873 h 2451782"/>
              <a:gd name="connsiteX1" fmla="*/ 8595 w 2477194"/>
              <a:gd name="connsiteY1" fmla="*/ 99360 h 2451782"/>
              <a:gd name="connsiteX2" fmla="*/ 8595 w 2477194"/>
              <a:gd name="connsiteY2" fmla="*/ 227948 h 2451782"/>
              <a:gd name="connsiteX3" fmla="*/ 13357 w 2477194"/>
              <a:gd name="connsiteY3" fmla="*/ 394635 h 2451782"/>
              <a:gd name="connsiteX4" fmla="*/ 8595 w 2477194"/>
              <a:gd name="connsiteY4" fmla="*/ 518460 h 2451782"/>
              <a:gd name="connsiteX5" fmla="*/ 13357 w 2477194"/>
              <a:gd name="connsiteY5" fmla="*/ 708960 h 2451782"/>
              <a:gd name="connsiteX6" fmla="*/ 8595 w 2477194"/>
              <a:gd name="connsiteY6" fmla="*/ 837548 h 2451782"/>
              <a:gd name="connsiteX7" fmla="*/ 13357 w 2477194"/>
              <a:gd name="connsiteY7" fmla="*/ 951848 h 2451782"/>
              <a:gd name="connsiteX8" fmla="*/ 18120 w 2477194"/>
              <a:gd name="connsiteY8" fmla="*/ 1061385 h 2451782"/>
              <a:gd name="connsiteX9" fmla="*/ 70507 w 2477194"/>
              <a:gd name="connsiteY9" fmla="*/ 1070910 h 2451782"/>
              <a:gd name="connsiteX10" fmla="*/ 222907 w 2477194"/>
              <a:gd name="connsiteY10" fmla="*/ 1089960 h 2451782"/>
              <a:gd name="connsiteX11" fmla="*/ 408645 w 2477194"/>
              <a:gd name="connsiteY11" fmla="*/ 1123298 h 2451782"/>
              <a:gd name="connsiteX12" fmla="*/ 608670 w 2477194"/>
              <a:gd name="connsiteY12" fmla="*/ 1199498 h 2451782"/>
              <a:gd name="connsiteX13" fmla="*/ 770595 w 2477194"/>
              <a:gd name="connsiteY13" fmla="*/ 1299510 h 2451782"/>
              <a:gd name="connsiteX14" fmla="*/ 956332 w 2477194"/>
              <a:gd name="connsiteY14" fmla="*/ 1428098 h 2451782"/>
              <a:gd name="connsiteX15" fmla="*/ 1127782 w 2477194"/>
              <a:gd name="connsiteY15" fmla="*/ 1628123 h 2451782"/>
              <a:gd name="connsiteX16" fmla="*/ 1246845 w 2477194"/>
              <a:gd name="connsiteY16" fmla="*/ 1832910 h 2451782"/>
              <a:gd name="connsiteX17" fmla="*/ 1351620 w 2477194"/>
              <a:gd name="connsiteY17" fmla="*/ 2099610 h 2451782"/>
              <a:gd name="connsiteX18" fmla="*/ 1399245 w 2477194"/>
              <a:gd name="connsiteY18" fmla="*/ 2337735 h 2451782"/>
              <a:gd name="connsiteX19" fmla="*/ 1418295 w 2477194"/>
              <a:gd name="connsiteY19" fmla="*/ 2442510 h 2451782"/>
              <a:gd name="connsiteX20" fmla="*/ 1484970 w 2477194"/>
              <a:gd name="connsiteY20" fmla="*/ 2442510 h 2451782"/>
              <a:gd name="connsiteX21" fmla="*/ 1670707 w 2477194"/>
              <a:gd name="connsiteY21" fmla="*/ 2447273 h 2451782"/>
              <a:gd name="connsiteX22" fmla="*/ 1894545 w 2477194"/>
              <a:gd name="connsiteY22" fmla="*/ 2447273 h 2451782"/>
              <a:gd name="connsiteX23" fmla="*/ 2146957 w 2477194"/>
              <a:gd name="connsiteY23" fmla="*/ 2442510 h 2451782"/>
              <a:gd name="connsiteX24" fmla="*/ 2380320 w 2477194"/>
              <a:gd name="connsiteY24" fmla="*/ 2442510 h 2451782"/>
              <a:gd name="connsiteX25" fmla="*/ 2475570 w 2477194"/>
              <a:gd name="connsiteY25" fmla="*/ 2428223 h 2451782"/>
              <a:gd name="connsiteX26" fmla="*/ 2437470 w 2477194"/>
              <a:gd name="connsiteY26" fmla="*/ 2175810 h 2451782"/>
              <a:gd name="connsiteX27" fmla="*/ 2399370 w 2477194"/>
              <a:gd name="connsiteY27" fmla="*/ 1851960 h 2451782"/>
              <a:gd name="connsiteX28" fmla="*/ 2223157 w 2477194"/>
              <a:gd name="connsiteY28" fmla="*/ 1394760 h 2451782"/>
              <a:gd name="connsiteX29" fmla="*/ 1894545 w 2477194"/>
              <a:gd name="connsiteY29" fmla="*/ 866123 h 2451782"/>
              <a:gd name="connsiteX30" fmla="*/ 1404007 w 2477194"/>
              <a:gd name="connsiteY30" fmla="*/ 423210 h 2451782"/>
              <a:gd name="connsiteX31" fmla="*/ 718207 w 2477194"/>
              <a:gd name="connsiteY31" fmla="*/ 99360 h 2451782"/>
              <a:gd name="connsiteX32" fmla="*/ 265770 w 2477194"/>
              <a:gd name="connsiteY32" fmla="*/ 13635 h 2451782"/>
              <a:gd name="connsiteX33" fmla="*/ 22882 w 2477194"/>
              <a:gd name="connsiteY33" fmla="*/ 8873 h 2451782"/>
              <a:gd name="connsiteX0" fmla="*/ 22882 w 2478194"/>
              <a:gd name="connsiteY0" fmla="*/ 8873 h 2452121"/>
              <a:gd name="connsiteX1" fmla="*/ 8595 w 2478194"/>
              <a:gd name="connsiteY1" fmla="*/ 99360 h 2452121"/>
              <a:gd name="connsiteX2" fmla="*/ 8595 w 2478194"/>
              <a:gd name="connsiteY2" fmla="*/ 227948 h 2452121"/>
              <a:gd name="connsiteX3" fmla="*/ 13357 w 2478194"/>
              <a:gd name="connsiteY3" fmla="*/ 394635 h 2452121"/>
              <a:gd name="connsiteX4" fmla="*/ 8595 w 2478194"/>
              <a:gd name="connsiteY4" fmla="*/ 518460 h 2452121"/>
              <a:gd name="connsiteX5" fmla="*/ 13357 w 2478194"/>
              <a:gd name="connsiteY5" fmla="*/ 708960 h 2452121"/>
              <a:gd name="connsiteX6" fmla="*/ 8595 w 2478194"/>
              <a:gd name="connsiteY6" fmla="*/ 837548 h 2452121"/>
              <a:gd name="connsiteX7" fmla="*/ 13357 w 2478194"/>
              <a:gd name="connsiteY7" fmla="*/ 951848 h 2452121"/>
              <a:gd name="connsiteX8" fmla="*/ 18120 w 2478194"/>
              <a:gd name="connsiteY8" fmla="*/ 1061385 h 2452121"/>
              <a:gd name="connsiteX9" fmla="*/ 70507 w 2478194"/>
              <a:gd name="connsiteY9" fmla="*/ 1070910 h 2452121"/>
              <a:gd name="connsiteX10" fmla="*/ 222907 w 2478194"/>
              <a:gd name="connsiteY10" fmla="*/ 1089960 h 2452121"/>
              <a:gd name="connsiteX11" fmla="*/ 408645 w 2478194"/>
              <a:gd name="connsiteY11" fmla="*/ 1123298 h 2452121"/>
              <a:gd name="connsiteX12" fmla="*/ 608670 w 2478194"/>
              <a:gd name="connsiteY12" fmla="*/ 1199498 h 2452121"/>
              <a:gd name="connsiteX13" fmla="*/ 770595 w 2478194"/>
              <a:gd name="connsiteY13" fmla="*/ 1299510 h 2452121"/>
              <a:gd name="connsiteX14" fmla="*/ 956332 w 2478194"/>
              <a:gd name="connsiteY14" fmla="*/ 1428098 h 2452121"/>
              <a:gd name="connsiteX15" fmla="*/ 1127782 w 2478194"/>
              <a:gd name="connsiteY15" fmla="*/ 1628123 h 2452121"/>
              <a:gd name="connsiteX16" fmla="*/ 1246845 w 2478194"/>
              <a:gd name="connsiteY16" fmla="*/ 1832910 h 2452121"/>
              <a:gd name="connsiteX17" fmla="*/ 1351620 w 2478194"/>
              <a:gd name="connsiteY17" fmla="*/ 2099610 h 2452121"/>
              <a:gd name="connsiteX18" fmla="*/ 1399245 w 2478194"/>
              <a:gd name="connsiteY18" fmla="*/ 2337735 h 2452121"/>
              <a:gd name="connsiteX19" fmla="*/ 1418295 w 2478194"/>
              <a:gd name="connsiteY19" fmla="*/ 2442510 h 2452121"/>
              <a:gd name="connsiteX20" fmla="*/ 1484970 w 2478194"/>
              <a:gd name="connsiteY20" fmla="*/ 2442510 h 2452121"/>
              <a:gd name="connsiteX21" fmla="*/ 1670707 w 2478194"/>
              <a:gd name="connsiteY21" fmla="*/ 2447273 h 2452121"/>
              <a:gd name="connsiteX22" fmla="*/ 1894545 w 2478194"/>
              <a:gd name="connsiteY22" fmla="*/ 2447273 h 2452121"/>
              <a:gd name="connsiteX23" fmla="*/ 2146957 w 2478194"/>
              <a:gd name="connsiteY23" fmla="*/ 2442510 h 2452121"/>
              <a:gd name="connsiteX24" fmla="*/ 2380320 w 2478194"/>
              <a:gd name="connsiteY24" fmla="*/ 2442510 h 2452121"/>
              <a:gd name="connsiteX25" fmla="*/ 2475570 w 2478194"/>
              <a:gd name="connsiteY25" fmla="*/ 2428223 h 2452121"/>
              <a:gd name="connsiteX26" fmla="*/ 2446995 w 2478194"/>
              <a:gd name="connsiteY26" fmla="*/ 2171048 h 2452121"/>
              <a:gd name="connsiteX27" fmla="*/ 2399370 w 2478194"/>
              <a:gd name="connsiteY27" fmla="*/ 1851960 h 2452121"/>
              <a:gd name="connsiteX28" fmla="*/ 2223157 w 2478194"/>
              <a:gd name="connsiteY28" fmla="*/ 1394760 h 2452121"/>
              <a:gd name="connsiteX29" fmla="*/ 1894545 w 2478194"/>
              <a:gd name="connsiteY29" fmla="*/ 866123 h 2452121"/>
              <a:gd name="connsiteX30" fmla="*/ 1404007 w 2478194"/>
              <a:gd name="connsiteY30" fmla="*/ 423210 h 2452121"/>
              <a:gd name="connsiteX31" fmla="*/ 718207 w 2478194"/>
              <a:gd name="connsiteY31" fmla="*/ 99360 h 2452121"/>
              <a:gd name="connsiteX32" fmla="*/ 265770 w 2478194"/>
              <a:gd name="connsiteY32" fmla="*/ 13635 h 2452121"/>
              <a:gd name="connsiteX33" fmla="*/ 22882 w 2478194"/>
              <a:gd name="connsiteY33" fmla="*/ 8873 h 2452121"/>
              <a:gd name="connsiteX0" fmla="*/ 24546 w 2475095"/>
              <a:gd name="connsiteY0" fmla="*/ 8873 h 2452121"/>
              <a:gd name="connsiteX1" fmla="*/ 5496 w 2475095"/>
              <a:gd name="connsiteY1" fmla="*/ 99360 h 2452121"/>
              <a:gd name="connsiteX2" fmla="*/ 5496 w 2475095"/>
              <a:gd name="connsiteY2" fmla="*/ 227948 h 2452121"/>
              <a:gd name="connsiteX3" fmla="*/ 10258 w 2475095"/>
              <a:gd name="connsiteY3" fmla="*/ 394635 h 2452121"/>
              <a:gd name="connsiteX4" fmla="*/ 5496 w 2475095"/>
              <a:gd name="connsiteY4" fmla="*/ 518460 h 2452121"/>
              <a:gd name="connsiteX5" fmla="*/ 10258 w 2475095"/>
              <a:gd name="connsiteY5" fmla="*/ 708960 h 2452121"/>
              <a:gd name="connsiteX6" fmla="*/ 5496 w 2475095"/>
              <a:gd name="connsiteY6" fmla="*/ 837548 h 2452121"/>
              <a:gd name="connsiteX7" fmla="*/ 10258 w 2475095"/>
              <a:gd name="connsiteY7" fmla="*/ 951848 h 2452121"/>
              <a:gd name="connsiteX8" fmla="*/ 15021 w 2475095"/>
              <a:gd name="connsiteY8" fmla="*/ 1061385 h 2452121"/>
              <a:gd name="connsiteX9" fmla="*/ 67408 w 2475095"/>
              <a:gd name="connsiteY9" fmla="*/ 1070910 h 2452121"/>
              <a:gd name="connsiteX10" fmla="*/ 219808 w 2475095"/>
              <a:gd name="connsiteY10" fmla="*/ 1089960 h 2452121"/>
              <a:gd name="connsiteX11" fmla="*/ 405546 w 2475095"/>
              <a:gd name="connsiteY11" fmla="*/ 1123298 h 2452121"/>
              <a:gd name="connsiteX12" fmla="*/ 605571 w 2475095"/>
              <a:gd name="connsiteY12" fmla="*/ 1199498 h 2452121"/>
              <a:gd name="connsiteX13" fmla="*/ 767496 w 2475095"/>
              <a:gd name="connsiteY13" fmla="*/ 1299510 h 2452121"/>
              <a:gd name="connsiteX14" fmla="*/ 953233 w 2475095"/>
              <a:gd name="connsiteY14" fmla="*/ 1428098 h 2452121"/>
              <a:gd name="connsiteX15" fmla="*/ 1124683 w 2475095"/>
              <a:gd name="connsiteY15" fmla="*/ 1628123 h 2452121"/>
              <a:gd name="connsiteX16" fmla="*/ 1243746 w 2475095"/>
              <a:gd name="connsiteY16" fmla="*/ 1832910 h 2452121"/>
              <a:gd name="connsiteX17" fmla="*/ 1348521 w 2475095"/>
              <a:gd name="connsiteY17" fmla="*/ 2099610 h 2452121"/>
              <a:gd name="connsiteX18" fmla="*/ 1396146 w 2475095"/>
              <a:gd name="connsiteY18" fmla="*/ 2337735 h 2452121"/>
              <a:gd name="connsiteX19" fmla="*/ 1415196 w 2475095"/>
              <a:gd name="connsiteY19" fmla="*/ 2442510 h 2452121"/>
              <a:gd name="connsiteX20" fmla="*/ 1481871 w 2475095"/>
              <a:gd name="connsiteY20" fmla="*/ 2442510 h 2452121"/>
              <a:gd name="connsiteX21" fmla="*/ 1667608 w 2475095"/>
              <a:gd name="connsiteY21" fmla="*/ 2447273 h 2452121"/>
              <a:gd name="connsiteX22" fmla="*/ 1891446 w 2475095"/>
              <a:gd name="connsiteY22" fmla="*/ 2447273 h 2452121"/>
              <a:gd name="connsiteX23" fmla="*/ 2143858 w 2475095"/>
              <a:gd name="connsiteY23" fmla="*/ 2442510 h 2452121"/>
              <a:gd name="connsiteX24" fmla="*/ 2377221 w 2475095"/>
              <a:gd name="connsiteY24" fmla="*/ 2442510 h 2452121"/>
              <a:gd name="connsiteX25" fmla="*/ 2472471 w 2475095"/>
              <a:gd name="connsiteY25" fmla="*/ 2428223 h 2452121"/>
              <a:gd name="connsiteX26" fmla="*/ 2443896 w 2475095"/>
              <a:gd name="connsiteY26" fmla="*/ 2171048 h 2452121"/>
              <a:gd name="connsiteX27" fmla="*/ 2396271 w 2475095"/>
              <a:gd name="connsiteY27" fmla="*/ 1851960 h 2452121"/>
              <a:gd name="connsiteX28" fmla="*/ 2220058 w 2475095"/>
              <a:gd name="connsiteY28" fmla="*/ 1394760 h 2452121"/>
              <a:gd name="connsiteX29" fmla="*/ 1891446 w 2475095"/>
              <a:gd name="connsiteY29" fmla="*/ 866123 h 2452121"/>
              <a:gd name="connsiteX30" fmla="*/ 1400908 w 2475095"/>
              <a:gd name="connsiteY30" fmla="*/ 423210 h 2452121"/>
              <a:gd name="connsiteX31" fmla="*/ 715108 w 2475095"/>
              <a:gd name="connsiteY31" fmla="*/ 99360 h 2452121"/>
              <a:gd name="connsiteX32" fmla="*/ 262671 w 2475095"/>
              <a:gd name="connsiteY32" fmla="*/ 13635 h 2452121"/>
              <a:gd name="connsiteX33" fmla="*/ 24546 w 2475095"/>
              <a:gd name="connsiteY33" fmla="*/ 8873 h 2452121"/>
              <a:gd name="connsiteX0" fmla="*/ 24546 w 2475095"/>
              <a:gd name="connsiteY0" fmla="*/ 8873 h 2452121"/>
              <a:gd name="connsiteX1" fmla="*/ 5496 w 2475095"/>
              <a:gd name="connsiteY1" fmla="*/ 99360 h 2452121"/>
              <a:gd name="connsiteX2" fmla="*/ 5496 w 2475095"/>
              <a:gd name="connsiteY2" fmla="*/ 227948 h 2452121"/>
              <a:gd name="connsiteX3" fmla="*/ 10258 w 2475095"/>
              <a:gd name="connsiteY3" fmla="*/ 394635 h 2452121"/>
              <a:gd name="connsiteX4" fmla="*/ 5496 w 2475095"/>
              <a:gd name="connsiteY4" fmla="*/ 518460 h 2452121"/>
              <a:gd name="connsiteX5" fmla="*/ 10258 w 2475095"/>
              <a:gd name="connsiteY5" fmla="*/ 708960 h 2452121"/>
              <a:gd name="connsiteX6" fmla="*/ 5496 w 2475095"/>
              <a:gd name="connsiteY6" fmla="*/ 837548 h 2452121"/>
              <a:gd name="connsiteX7" fmla="*/ 15021 w 2475095"/>
              <a:gd name="connsiteY7" fmla="*/ 947085 h 2452121"/>
              <a:gd name="connsiteX8" fmla="*/ 15021 w 2475095"/>
              <a:gd name="connsiteY8" fmla="*/ 1061385 h 2452121"/>
              <a:gd name="connsiteX9" fmla="*/ 67408 w 2475095"/>
              <a:gd name="connsiteY9" fmla="*/ 1070910 h 2452121"/>
              <a:gd name="connsiteX10" fmla="*/ 219808 w 2475095"/>
              <a:gd name="connsiteY10" fmla="*/ 1089960 h 2452121"/>
              <a:gd name="connsiteX11" fmla="*/ 405546 w 2475095"/>
              <a:gd name="connsiteY11" fmla="*/ 1123298 h 2452121"/>
              <a:gd name="connsiteX12" fmla="*/ 605571 w 2475095"/>
              <a:gd name="connsiteY12" fmla="*/ 1199498 h 2452121"/>
              <a:gd name="connsiteX13" fmla="*/ 767496 w 2475095"/>
              <a:gd name="connsiteY13" fmla="*/ 1299510 h 2452121"/>
              <a:gd name="connsiteX14" fmla="*/ 953233 w 2475095"/>
              <a:gd name="connsiteY14" fmla="*/ 1428098 h 2452121"/>
              <a:gd name="connsiteX15" fmla="*/ 1124683 w 2475095"/>
              <a:gd name="connsiteY15" fmla="*/ 1628123 h 2452121"/>
              <a:gd name="connsiteX16" fmla="*/ 1243746 w 2475095"/>
              <a:gd name="connsiteY16" fmla="*/ 1832910 h 2452121"/>
              <a:gd name="connsiteX17" fmla="*/ 1348521 w 2475095"/>
              <a:gd name="connsiteY17" fmla="*/ 2099610 h 2452121"/>
              <a:gd name="connsiteX18" fmla="*/ 1396146 w 2475095"/>
              <a:gd name="connsiteY18" fmla="*/ 2337735 h 2452121"/>
              <a:gd name="connsiteX19" fmla="*/ 1415196 w 2475095"/>
              <a:gd name="connsiteY19" fmla="*/ 2442510 h 2452121"/>
              <a:gd name="connsiteX20" fmla="*/ 1481871 w 2475095"/>
              <a:gd name="connsiteY20" fmla="*/ 2442510 h 2452121"/>
              <a:gd name="connsiteX21" fmla="*/ 1667608 w 2475095"/>
              <a:gd name="connsiteY21" fmla="*/ 2447273 h 2452121"/>
              <a:gd name="connsiteX22" fmla="*/ 1891446 w 2475095"/>
              <a:gd name="connsiteY22" fmla="*/ 2447273 h 2452121"/>
              <a:gd name="connsiteX23" fmla="*/ 2143858 w 2475095"/>
              <a:gd name="connsiteY23" fmla="*/ 2442510 h 2452121"/>
              <a:gd name="connsiteX24" fmla="*/ 2377221 w 2475095"/>
              <a:gd name="connsiteY24" fmla="*/ 2442510 h 2452121"/>
              <a:gd name="connsiteX25" fmla="*/ 2472471 w 2475095"/>
              <a:gd name="connsiteY25" fmla="*/ 2428223 h 2452121"/>
              <a:gd name="connsiteX26" fmla="*/ 2443896 w 2475095"/>
              <a:gd name="connsiteY26" fmla="*/ 2171048 h 2452121"/>
              <a:gd name="connsiteX27" fmla="*/ 2396271 w 2475095"/>
              <a:gd name="connsiteY27" fmla="*/ 1851960 h 2452121"/>
              <a:gd name="connsiteX28" fmla="*/ 2220058 w 2475095"/>
              <a:gd name="connsiteY28" fmla="*/ 1394760 h 2452121"/>
              <a:gd name="connsiteX29" fmla="*/ 1891446 w 2475095"/>
              <a:gd name="connsiteY29" fmla="*/ 866123 h 2452121"/>
              <a:gd name="connsiteX30" fmla="*/ 1400908 w 2475095"/>
              <a:gd name="connsiteY30" fmla="*/ 423210 h 2452121"/>
              <a:gd name="connsiteX31" fmla="*/ 715108 w 2475095"/>
              <a:gd name="connsiteY31" fmla="*/ 99360 h 2452121"/>
              <a:gd name="connsiteX32" fmla="*/ 262671 w 2475095"/>
              <a:gd name="connsiteY32" fmla="*/ 13635 h 2452121"/>
              <a:gd name="connsiteX33" fmla="*/ 24546 w 2475095"/>
              <a:gd name="connsiteY33" fmla="*/ 8873 h 2452121"/>
              <a:gd name="connsiteX0" fmla="*/ 24546 w 2475095"/>
              <a:gd name="connsiteY0" fmla="*/ 8873 h 2452121"/>
              <a:gd name="connsiteX1" fmla="*/ 5496 w 2475095"/>
              <a:gd name="connsiteY1" fmla="*/ 99360 h 2452121"/>
              <a:gd name="connsiteX2" fmla="*/ 5496 w 2475095"/>
              <a:gd name="connsiteY2" fmla="*/ 227948 h 2452121"/>
              <a:gd name="connsiteX3" fmla="*/ 10258 w 2475095"/>
              <a:gd name="connsiteY3" fmla="*/ 394635 h 2452121"/>
              <a:gd name="connsiteX4" fmla="*/ 5496 w 2475095"/>
              <a:gd name="connsiteY4" fmla="*/ 518460 h 2452121"/>
              <a:gd name="connsiteX5" fmla="*/ 10258 w 2475095"/>
              <a:gd name="connsiteY5" fmla="*/ 708960 h 2452121"/>
              <a:gd name="connsiteX6" fmla="*/ 5496 w 2475095"/>
              <a:gd name="connsiteY6" fmla="*/ 837548 h 2452121"/>
              <a:gd name="connsiteX7" fmla="*/ 15021 w 2475095"/>
              <a:gd name="connsiteY7" fmla="*/ 947085 h 2452121"/>
              <a:gd name="connsiteX8" fmla="*/ 15021 w 2475095"/>
              <a:gd name="connsiteY8" fmla="*/ 1061385 h 2452121"/>
              <a:gd name="connsiteX9" fmla="*/ 67408 w 2475095"/>
              <a:gd name="connsiteY9" fmla="*/ 1070910 h 2452121"/>
              <a:gd name="connsiteX10" fmla="*/ 219808 w 2475095"/>
              <a:gd name="connsiteY10" fmla="*/ 1089960 h 2452121"/>
              <a:gd name="connsiteX11" fmla="*/ 405546 w 2475095"/>
              <a:gd name="connsiteY11" fmla="*/ 1123298 h 2452121"/>
              <a:gd name="connsiteX12" fmla="*/ 605571 w 2475095"/>
              <a:gd name="connsiteY12" fmla="*/ 1199498 h 2452121"/>
              <a:gd name="connsiteX13" fmla="*/ 767496 w 2475095"/>
              <a:gd name="connsiteY13" fmla="*/ 1299510 h 2452121"/>
              <a:gd name="connsiteX14" fmla="*/ 953233 w 2475095"/>
              <a:gd name="connsiteY14" fmla="*/ 1428098 h 2452121"/>
              <a:gd name="connsiteX15" fmla="*/ 1124683 w 2475095"/>
              <a:gd name="connsiteY15" fmla="*/ 1628123 h 2452121"/>
              <a:gd name="connsiteX16" fmla="*/ 1243746 w 2475095"/>
              <a:gd name="connsiteY16" fmla="*/ 1832910 h 2452121"/>
              <a:gd name="connsiteX17" fmla="*/ 1348521 w 2475095"/>
              <a:gd name="connsiteY17" fmla="*/ 2099610 h 2452121"/>
              <a:gd name="connsiteX18" fmla="*/ 1396146 w 2475095"/>
              <a:gd name="connsiteY18" fmla="*/ 2337735 h 2452121"/>
              <a:gd name="connsiteX19" fmla="*/ 1405671 w 2475095"/>
              <a:gd name="connsiteY19" fmla="*/ 2437748 h 2452121"/>
              <a:gd name="connsiteX20" fmla="*/ 1481871 w 2475095"/>
              <a:gd name="connsiteY20" fmla="*/ 2442510 h 2452121"/>
              <a:gd name="connsiteX21" fmla="*/ 1667608 w 2475095"/>
              <a:gd name="connsiteY21" fmla="*/ 2447273 h 2452121"/>
              <a:gd name="connsiteX22" fmla="*/ 1891446 w 2475095"/>
              <a:gd name="connsiteY22" fmla="*/ 2447273 h 2452121"/>
              <a:gd name="connsiteX23" fmla="*/ 2143858 w 2475095"/>
              <a:gd name="connsiteY23" fmla="*/ 2442510 h 2452121"/>
              <a:gd name="connsiteX24" fmla="*/ 2377221 w 2475095"/>
              <a:gd name="connsiteY24" fmla="*/ 2442510 h 2452121"/>
              <a:gd name="connsiteX25" fmla="*/ 2472471 w 2475095"/>
              <a:gd name="connsiteY25" fmla="*/ 2428223 h 2452121"/>
              <a:gd name="connsiteX26" fmla="*/ 2443896 w 2475095"/>
              <a:gd name="connsiteY26" fmla="*/ 2171048 h 2452121"/>
              <a:gd name="connsiteX27" fmla="*/ 2396271 w 2475095"/>
              <a:gd name="connsiteY27" fmla="*/ 1851960 h 2452121"/>
              <a:gd name="connsiteX28" fmla="*/ 2220058 w 2475095"/>
              <a:gd name="connsiteY28" fmla="*/ 1394760 h 2452121"/>
              <a:gd name="connsiteX29" fmla="*/ 1891446 w 2475095"/>
              <a:gd name="connsiteY29" fmla="*/ 866123 h 2452121"/>
              <a:gd name="connsiteX30" fmla="*/ 1400908 w 2475095"/>
              <a:gd name="connsiteY30" fmla="*/ 423210 h 2452121"/>
              <a:gd name="connsiteX31" fmla="*/ 715108 w 2475095"/>
              <a:gd name="connsiteY31" fmla="*/ 99360 h 2452121"/>
              <a:gd name="connsiteX32" fmla="*/ 262671 w 2475095"/>
              <a:gd name="connsiteY32" fmla="*/ 13635 h 2452121"/>
              <a:gd name="connsiteX33" fmla="*/ 24546 w 2475095"/>
              <a:gd name="connsiteY33" fmla="*/ 8873 h 2452121"/>
              <a:gd name="connsiteX0" fmla="*/ 24546 w 2475095"/>
              <a:gd name="connsiteY0" fmla="*/ 8873 h 2452121"/>
              <a:gd name="connsiteX1" fmla="*/ 5496 w 2475095"/>
              <a:gd name="connsiteY1" fmla="*/ 99360 h 2452121"/>
              <a:gd name="connsiteX2" fmla="*/ 5496 w 2475095"/>
              <a:gd name="connsiteY2" fmla="*/ 227948 h 2452121"/>
              <a:gd name="connsiteX3" fmla="*/ 10258 w 2475095"/>
              <a:gd name="connsiteY3" fmla="*/ 394635 h 2452121"/>
              <a:gd name="connsiteX4" fmla="*/ 5496 w 2475095"/>
              <a:gd name="connsiteY4" fmla="*/ 518460 h 2452121"/>
              <a:gd name="connsiteX5" fmla="*/ 10258 w 2475095"/>
              <a:gd name="connsiteY5" fmla="*/ 708960 h 2452121"/>
              <a:gd name="connsiteX6" fmla="*/ 5496 w 2475095"/>
              <a:gd name="connsiteY6" fmla="*/ 837548 h 2452121"/>
              <a:gd name="connsiteX7" fmla="*/ 5496 w 2475095"/>
              <a:gd name="connsiteY7" fmla="*/ 942322 h 2452121"/>
              <a:gd name="connsiteX8" fmla="*/ 15021 w 2475095"/>
              <a:gd name="connsiteY8" fmla="*/ 1061385 h 2452121"/>
              <a:gd name="connsiteX9" fmla="*/ 67408 w 2475095"/>
              <a:gd name="connsiteY9" fmla="*/ 1070910 h 2452121"/>
              <a:gd name="connsiteX10" fmla="*/ 219808 w 2475095"/>
              <a:gd name="connsiteY10" fmla="*/ 1089960 h 2452121"/>
              <a:gd name="connsiteX11" fmla="*/ 405546 w 2475095"/>
              <a:gd name="connsiteY11" fmla="*/ 1123298 h 2452121"/>
              <a:gd name="connsiteX12" fmla="*/ 605571 w 2475095"/>
              <a:gd name="connsiteY12" fmla="*/ 1199498 h 2452121"/>
              <a:gd name="connsiteX13" fmla="*/ 767496 w 2475095"/>
              <a:gd name="connsiteY13" fmla="*/ 1299510 h 2452121"/>
              <a:gd name="connsiteX14" fmla="*/ 953233 w 2475095"/>
              <a:gd name="connsiteY14" fmla="*/ 1428098 h 2452121"/>
              <a:gd name="connsiteX15" fmla="*/ 1124683 w 2475095"/>
              <a:gd name="connsiteY15" fmla="*/ 1628123 h 2452121"/>
              <a:gd name="connsiteX16" fmla="*/ 1243746 w 2475095"/>
              <a:gd name="connsiteY16" fmla="*/ 1832910 h 2452121"/>
              <a:gd name="connsiteX17" fmla="*/ 1348521 w 2475095"/>
              <a:gd name="connsiteY17" fmla="*/ 2099610 h 2452121"/>
              <a:gd name="connsiteX18" fmla="*/ 1396146 w 2475095"/>
              <a:gd name="connsiteY18" fmla="*/ 2337735 h 2452121"/>
              <a:gd name="connsiteX19" fmla="*/ 1405671 w 2475095"/>
              <a:gd name="connsiteY19" fmla="*/ 2437748 h 2452121"/>
              <a:gd name="connsiteX20" fmla="*/ 1481871 w 2475095"/>
              <a:gd name="connsiteY20" fmla="*/ 2442510 h 2452121"/>
              <a:gd name="connsiteX21" fmla="*/ 1667608 w 2475095"/>
              <a:gd name="connsiteY21" fmla="*/ 2447273 h 2452121"/>
              <a:gd name="connsiteX22" fmla="*/ 1891446 w 2475095"/>
              <a:gd name="connsiteY22" fmla="*/ 2447273 h 2452121"/>
              <a:gd name="connsiteX23" fmla="*/ 2143858 w 2475095"/>
              <a:gd name="connsiteY23" fmla="*/ 2442510 h 2452121"/>
              <a:gd name="connsiteX24" fmla="*/ 2377221 w 2475095"/>
              <a:gd name="connsiteY24" fmla="*/ 2442510 h 2452121"/>
              <a:gd name="connsiteX25" fmla="*/ 2472471 w 2475095"/>
              <a:gd name="connsiteY25" fmla="*/ 2428223 h 2452121"/>
              <a:gd name="connsiteX26" fmla="*/ 2443896 w 2475095"/>
              <a:gd name="connsiteY26" fmla="*/ 2171048 h 2452121"/>
              <a:gd name="connsiteX27" fmla="*/ 2396271 w 2475095"/>
              <a:gd name="connsiteY27" fmla="*/ 1851960 h 2452121"/>
              <a:gd name="connsiteX28" fmla="*/ 2220058 w 2475095"/>
              <a:gd name="connsiteY28" fmla="*/ 1394760 h 2452121"/>
              <a:gd name="connsiteX29" fmla="*/ 1891446 w 2475095"/>
              <a:gd name="connsiteY29" fmla="*/ 866123 h 2452121"/>
              <a:gd name="connsiteX30" fmla="*/ 1400908 w 2475095"/>
              <a:gd name="connsiteY30" fmla="*/ 423210 h 2452121"/>
              <a:gd name="connsiteX31" fmla="*/ 715108 w 2475095"/>
              <a:gd name="connsiteY31" fmla="*/ 99360 h 2452121"/>
              <a:gd name="connsiteX32" fmla="*/ 262671 w 2475095"/>
              <a:gd name="connsiteY32" fmla="*/ 13635 h 2452121"/>
              <a:gd name="connsiteX33" fmla="*/ 24546 w 2475095"/>
              <a:gd name="connsiteY33" fmla="*/ 8873 h 2452121"/>
              <a:gd name="connsiteX0" fmla="*/ 24546 w 2475095"/>
              <a:gd name="connsiteY0" fmla="*/ 8873 h 2447625"/>
              <a:gd name="connsiteX1" fmla="*/ 5496 w 2475095"/>
              <a:gd name="connsiteY1" fmla="*/ 99360 h 2447625"/>
              <a:gd name="connsiteX2" fmla="*/ 5496 w 2475095"/>
              <a:gd name="connsiteY2" fmla="*/ 227948 h 2447625"/>
              <a:gd name="connsiteX3" fmla="*/ 10258 w 2475095"/>
              <a:gd name="connsiteY3" fmla="*/ 394635 h 2447625"/>
              <a:gd name="connsiteX4" fmla="*/ 5496 w 2475095"/>
              <a:gd name="connsiteY4" fmla="*/ 518460 h 2447625"/>
              <a:gd name="connsiteX5" fmla="*/ 10258 w 2475095"/>
              <a:gd name="connsiteY5" fmla="*/ 708960 h 2447625"/>
              <a:gd name="connsiteX6" fmla="*/ 5496 w 2475095"/>
              <a:gd name="connsiteY6" fmla="*/ 837548 h 2447625"/>
              <a:gd name="connsiteX7" fmla="*/ 5496 w 2475095"/>
              <a:gd name="connsiteY7" fmla="*/ 942322 h 2447625"/>
              <a:gd name="connsiteX8" fmla="*/ 15021 w 2475095"/>
              <a:gd name="connsiteY8" fmla="*/ 1061385 h 2447625"/>
              <a:gd name="connsiteX9" fmla="*/ 67408 w 2475095"/>
              <a:gd name="connsiteY9" fmla="*/ 1070910 h 2447625"/>
              <a:gd name="connsiteX10" fmla="*/ 219808 w 2475095"/>
              <a:gd name="connsiteY10" fmla="*/ 1089960 h 2447625"/>
              <a:gd name="connsiteX11" fmla="*/ 405546 w 2475095"/>
              <a:gd name="connsiteY11" fmla="*/ 1123298 h 2447625"/>
              <a:gd name="connsiteX12" fmla="*/ 605571 w 2475095"/>
              <a:gd name="connsiteY12" fmla="*/ 1199498 h 2447625"/>
              <a:gd name="connsiteX13" fmla="*/ 767496 w 2475095"/>
              <a:gd name="connsiteY13" fmla="*/ 1299510 h 2447625"/>
              <a:gd name="connsiteX14" fmla="*/ 953233 w 2475095"/>
              <a:gd name="connsiteY14" fmla="*/ 1428098 h 2447625"/>
              <a:gd name="connsiteX15" fmla="*/ 1124683 w 2475095"/>
              <a:gd name="connsiteY15" fmla="*/ 1628123 h 2447625"/>
              <a:gd name="connsiteX16" fmla="*/ 1243746 w 2475095"/>
              <a:gd name="connsiteY16" fmla="*/ 1832910 h 2447625"/>
              <a:gd name="connsiteX17" fmla="*/ 1348521 w 2475095"/>
              <a:gd name="connsiteY17" fmla="*/ 2099610 h 2447625"/>
              <a:gd name="connsiteX18" fmla="*/ 1396146 w 2475095"/>
              <a:gd name="connsiteY18" fmla="*/ 2337735 h 2447625"/>
              <a:gd name="connsiteX19" fmla="*/ 1405671 w 2475095"/>
              <a:gd name="connsiteY19" fmla="*/ 2437748 h 2447625"/>
              <a:gd name="connsiteX20" fmla="*/ 1481871 w 2475095"/>
              <a:gd name="connsiteY20" fmla="*/ 2442510 h 2447625"/>
              <a:gd name="connsiteX21" fmla="*/ 1667608 w 2475095"/>
              <a:gd name="connsiteY21" fmla="*/ 2447273 h 2447625"/>
              <a:gd name="connsiteX22" fmla="*/ 1891446 w 2475095"/>
              <a:gd name="connsiteY22" fmla="*/ 2447273 h 2447625"/>
              <a:gd name="connsiteX23" fmla="*/ 2143858 w 2475095"/>
              <a:gd name="connsiteY23" fmla="*/ 2442510 h 2447625"/>
              <a:gd name="connsiteX24" fmla="*/ 2377221 w 2475095"/>
              <a:gd name="connsiteY24" fmla="*/ 2442510 h 2447625"/>
              <a:gd name="connsiteX25" fmla="*/ 2472471 w 2475095"/>
              <a:gd name="connsiteY25" fmla="*/ 2413935 h 2447625"/>
              <a:gd name="connsiteX26" fmla="*/ 2443896 w 2475095"/>
              <a:gd name="connsiteY26" fmla="*/ 2171048 h 2447625"/>
              <a:gd name="connsiteX27" fmla="*/ 2396271 w 2475095"/>
              <a:gd name="connsiteY27" fmla="*/ 1851960 h 2447625"/>
              <a:gd name="connsiteX28" fmla="*/ 2220058 w 2475095"/>
              <a:gd name="connsiteY28" fmla="*/ 1394760 h 2447625"/>
              <a:gd name="connsiteX29" fmla="*/ 1891446 w 2475095"/>
              <a:gd name="connsiteY29" fmla="*/ 866123 h 2447625"/>
              <a:gd name="connsiteX30" fmla="*/ 1400908 w 2475095"/>
              <a:gd name="connsiteY30" fmla="*/ 423210 h 2447625"/>
              <a:gd name="connsiteX31" fmla="*/ 715108 w 2475095"/>
              <a:gd name="connsiteY31" fmla="*/ 99360 h 2447625"/>
              <a:gd name="connsiteX32" fmla="*/ 262671 w 2475095"/>
              <a:gd name="connsiteY32" fmla="*/ 13635 h 2447625"/>
              <a:gd name="connsiteX33" fmla="*/ 24546 w 2475095"/>
              <a:gd name="connsiteY33" fmla="*/ 8873 h 2447625"/>
              <a:gd name="connsiteX0" fmla="*/ 24546 w 2475095"/>
              <a:gd name="connsiteY0" fmla="*/ 8873 h 2447625"/>
              <a:gd name="connsiteX1" fmla="*/ 5496 w 2475095"/>
              <a:gd name="connsiteY1" fmla="*/ 99360 h 2447625"/>
              <a:gd name="connsiteX2" fmla="*/ 5496 w 2475095"/>
              <a:gd name="connsiteY2" fmla="*/ 227948 h 2447625"/>
              <a:gd name="connsiteX3" fmla="*/ 10258 w 2475095"/>
              <a:gd name="connsiteY3" fmla="*/ 394635 h 2447625"/>
              <a:gd name="connsiteX4" fmla="*/ 5496 w 2475095"/>
              <a:gd name="connsiteY4" fmla="*/ 518460 h 2447625"/>
              <a:gd name="connsiteX5" fmla="*/ 733 w 2475095"/>
              <a:gd name="connsiteY5" fmla="*/ 705785 h 2447625"/>
              <a:gd name="connsiteX6" fmla="*/ 5496 w 2475095"/>
              <a:gd name="connsiteY6" fmla="*/ 837548 h 2447625"/>
              <a:gd name="connsiteX7" fmla="*/ 5496 w 2475095"/>
              <a:gd name="connsiteY7" fmla="*/ 942322 h 2447625"/>
              <a:gd name="connsiteX8" fmla="*/ 15021 w 2475095"/>
              <a:gd name="connsiteY8" fmla="*/ 1061385 h 2447625"/>
              <a:gd name="connsiteX9" fmla="*/ 67408 w 2475095"/>
              <a:gd name="connsiteY9" fmla="*/ 1070910 h 2447625"/>
              <a:gd name="connsiteX10" fmla="*/ 219808 w 2475095"/>
              <a:gd name="connsiteY10" fmla="*/ 1089960 h 2447625"/>
              <a:gd name="connsiteX11" fmla="*/ 405546 w 2475095"/>
              <a:gd name="connsiteY11" fmla="*/ 1123298 h 2447625"/>
              <a:gd name="connsiteX12" fmla="*/ 605571 w 2475095"/>
              <a:gd name="connsiteY12" fmla="*/ 1199498 h 2447625"/>
              <a:gd name="connsiteX13" fmla="*/ 767496 w 2475095"/>
              <a:gd name="connsiteY13" fmla="*/ 1299510 h 2447625"/>
              <a:gd name="connsiteX14" fmla="*/ 953233 w 2475095"/>
              <a:gd name="connsiteY14" fmla="*/ 1428098 h 2447625"/>
              <a:gd name="connsiteX15" fmla="*/ 1124683 w 2475095"/>
              <a:gd name="connsiteY15" fmla="*/ 1628123 h 2447625"/>
              <a:gd name="connsiteX16" fmla="*/ 1243746 w 2475095"/>
              <a:gd name="connsiteY16" fmla="*/ 1832910 h 2447625"/>
              <a:gd name="connsiteX17" fmla="*/ 1348521 w 2475095"/>
              <a:gd name="connsiteY17" fmla="*/ 2099610 h 2447625"/>
              <a:gd name="connsiteX18" fmla="*/ 1396146 w 2475095"/>
              <a:gd name="connsiteY18" fmla="*/ 2337735 h 2447625"/>
              <a:gd name="connsiteX19" fmla="*/ 1405671 w 2475095"/>
              <a:gd name="connsiteY19" fmla="*/ 2437748 h 2447625"/>
              <a:gd name="connsiteX20" fmla="*/ 1481871 w 2475095"/>
              <a:gd name="connsiteY20" fmla="*/ 2442510 h 2447625"/>
              <a:gd name="connsiteX21" fmla="*/ 1667608 w 2475095"/>
              <a:gd name="connsiteY21" fmla="*/ 2447273 h 2447625"/>
              <a:gd name="connsiteX22" fmla="*/ 1891446 w 2475095"/>
              <a:gd name="connsiteY22" fmla="*/ 2447273 h 2447625"/>
              <a:gd name="connsiteX23" fmla="*/ 2143858 w 2475095"/>
              <a:gd name="connsiteY23" fmla="*/ 2442510 h 2447625"/>
              <a:gd name="connsiteX24" fmla="*/ 2377221 w 2475095"/>
              <a:gd name="connsiteY24" fmla="*/ 2442510 h 2447625"/>
              <a:gd name="connsiteX25" fmla="*/ 2472471 w 2475095"/>
              <a:gd name="connsiteY25" fmla="*/ 2413935 h 2447625"/>
              <a:gd name="connsiteX26" fmla="*/ 2443896 w 2475095"/>
              <a:gd name="connsiteY26" fmla="*/ 2171048 h 2447625"/>
              <a:gd name="connsiteX27" fmla="*/ 2396271 w 2475095"/>
              <a:gd name="connsiteY27" fmla="*/ 1851960 h 2447625"/>
              <a:gd name="connsiteX28" fmla="*/ 2220058 w 2475095"/>
              <a:gd name="connsiteY28" fmla="*/ 1394760 h 2447625"/>
              <a:gd name="connsiteX29" fmla="*/ 1891446 w 2475095"/>
              <a:gd name="connsiteY29" fmla="*/ 866123 h 2447625"/>
              <a:gd name="connsiteX30" fmla="*/ 1400908 w 2475095"/>
              <a:gd name="connsiteY30" fmla="*/ 423210 h 2447625"/>
              <a:gd name="connsiteX31" fmla="*/ 715108 w 2475095"/>
              <a:gd name="connsiteY31" fmla="*/ 99360 h 2447625"/>
              <a:gd name="connsiteX32" fmla="*/ 262671 w 2475095"/>
              <a:gd name="connsiteY32" fmla="*/ 13635 h 2447625"/>
              <a:gd name="connsiteX33" fmla="*/ 24546 w 2475095"/>
              <a:gd name="connsiteY33" fmla="*/ 8873 h 2447625"/>
              <a:gd name="connsiteX0" fmla="*/ 24546 w 2475095"/>
              <a:gd name="connsiteY0" fmla="*/ 8873 h 2447625"/>
              <a:gd name="connsiteX1" fmla="*/ 5496 w 2475095"/>
              <a:gd name="connsiteY1" fmla="*/ 99360 h 2447625"/>
              <a:gd name="connsiteX2" fmla="*/ 5496 w 2475095"/>
              <a:gd name="connsiteY2" fmla="*/ 227948 h 2447625"/>
              <a:gd name="connsiteX3" fmla="*/ 10258 w 2475095"/>
              <a:gd name="connsiteY3" fmla="*/ 394635 h 2447625"/>
              <a:gd name="connsiteX4" fmla="*/ 5496 w 2475095"/>
              <a:gd name="connsiteY4" fmla="*/ 518460 h 2447625"/>
              <a:gd name="connsiteX5" fmla="*/ 733 w 2475095"/>
              <a:gd name="connsiteY5" fmla="*/ 705785 h 2447625"/>
              <a:gd name="connsiteX6" fmla="*/ 5496 w 2475095"/>
              <a:gd name="connsiteY6" fmla="*/ 837548 h 2447625"/>
              <a:gd name="connsiteX7" fmla="*/ 5496 w 2475095"/>
              <a:gd name="connsiteY7" fmla="*/ 942322 h 2447625"/>
              <a:gd name="connsiteX8" fmla="*/ 8671 w 2475095"/>
              <a:gd name="connsiteY8" fmla="*/ 1058210 h 2447625"/>
              <a:gd name="connsiteX9" fmla="*/ 67408 w 2475095"/>
              <a:gd name="connsiteY9" fmla="*/ 1070910 h 2447625"/>
              <a:gd name="connsiteX10" fmla="*/ 219808 w 2475095"/>
              <a:gd name="connsiteY10" fmla="*/ 1089960 h 2447625"/>
              <a:gd name="connsiteX11" fmla="*/ 405546 w 2475095"/>
              <a:gd name="connsiteY11" fmla="*/ 1123298 h 2447625"/>
              <a:gd name="connsiteX12" fmla="*/ 605571 w 2475095"/>
              <a:gd name="connsiteY12" fmla="*/ 1199498 h 2447625"/>
              <a:gd name="connsiteX13" fmla="*/ 767496 w 2475095"/>
              <a:gd name="connsiteY13" fmla="*/ 1299510 h 2447625"/>
              <a:gd name="connsiteX14" fmla="*/ 953233 w 2475095"/>
              <a:gd name="connsiteY14" fmla="*/ 1428098 h 2447625"/>
              <a:gd name="connsiteX15" fmla="*/ 1124683 w 2475095"/>
              <a:gd name="connsiteY15" fmla="*/ 1628123 h 2447625"/>
              <a:gd name="connsiteX16" fmla="*/ 1243746 w 2475095"/>
              <a:gd name="connsiteY16" fmla="*/ 1832910 h 2447625"/>
              <a:gd name="connsiteX17" fmla="*/ 1348521 w 2475095"/>
              <a:gd name="connsiteY17" fmla="*/ 2099610 h 2447625"/>
              <a:gd name="connsiteX18" fmla="*/ 1396146 w 2475095"/>
              <a:gd name="connsiteY18" fmla="*/ 2337735 h 2447625"/>
              <a:gd name="connsiteX19" fmla="*/ 1405671 w 2475095"/>
              <a:gd name="connsiteY19" fmla="*/ 2437748 h 2447625"/>
              <a:gd name="connsiteX20" fmla="*/ 1481871 w 2475095"/>
              <a:gd name="connsiteY20" fmla="*/ 2442510 h 2447625"/>
              <a:gd name="connsiteX21" fmla="*/ 1667608 w 2475095"/>
              <a:gd name="connsiteY21" fmla="*/ 2447273 h 2447625"/>
              <a:gd name="connsiteX22" fmla="*/ 1891446 w 2475095"/>
              <a:gd name="connsiteY22" fmla="*/ 2447273 h 2447625"/>
              <a:gd name="connsiteX23" fmla="*/ 2143858 w 2475095"/>
              <a:gd name="connsiteY23" fmla="*/ 2442510 h 2447625"/>
              <a:gd name="connsiteX24" fmla="*/ 2377221 w 2475095"/>
              <a:gd name="connsiteY24" fmla="*/ 2442510 h 2447625"/>
              <a:gd name="connsiteX25" fmla="*/ 2472471 w 2475095"/>
              <a:gd name="connsiteY25" fmla="*/ 2413935 h 2447625"/>
              <a:gd name="connsiteX26" fmla="*/ 2443896 w 2475095"/>
              <a:gd name="connsiteY26" fmla="*/ 2171048 h 2447625"/>
              <a:gd name="connsiteX27" fmla="*/ 2396271 w 2475095"/>
              <a:gd name="connsiteY27" fmla="*/ 1851960 h 2447625"/>
              <a:gd name="connsiteX28" fmla="*/ 2220058 w 2475095"/>
              <a:gd name="connsiteY28" fmla="*/ 1394760 h 2447625"/>
              <a:gd name="connsiteX29" fmla="*/ 1891446 w 2475095"/>
              <a:gd name="connsiteY29" fmla="*/ 866123 h 2447625"/>
              <a:gd name="connsiteX30" fmla="*/ 1400908 w 2475095"/>
              <a:gd name="connsiteY30" fmla="*/ 423210 h 2447625"/>
              <a:gd name="connsiteX31" fmla="*/ 715108 w 2475095"/>
              <a:gd name="connsiteY31" fmla="*/ 99360 h 2447625"/>
              <a:gd name="connsiteX32" fmla="*/ 262671 w 2475095"/>
              <a:gd name="connsiteY32" fmla="*/ 13635 h 2447625"/>
              <a:gd name="connsiteX33" fmla="*/ 24546 w 2475095"/>
              <a:gd name="connsiteY33" fmla="*/ 8873 h 24476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2475095" h="2447625">
                <a:moveTo>
                  <a:pt x="24546" y="8873"/>
                </a:moveTo>
                <a:cubicBezTo>
                  <a:pt x="-18316" y="23160"/>
                  <a:pt x="8671" y="62848"/>
                  <a:pt x="5496" y="99360"/>
                </a:cubicBezTo>
                <a:cubicBezTo>
                  <a:pt x="2321" y="135872"/>
                  <a:pt x="4702" y="178736"/>
                  <a:pt x="5496" y="227948"/>
                </a:cubicBezTo>
                <a:cubicBezTo>
                  <a:pt x="6290" y="277160"/>
                  <a:pt x="10258" y="346216"/>
                  <a:pt x="10258" y="394635"/>
                </a:cubicBezTo>
                <a:cubicBezTo>
                  <a:pt x="10258" y="443054"/>
                  <a:pt x="7084" y="466602"/>
                  <a:pt x="5496" y="518460"/>
                </a:cubicBezTo>
                <a:cubicBezTo>
                  <a:pt x="3909" y="570318"/>
                  <a:pt x="733" y="652604"/>
                  <a:pt x="733" y="705785"/>
                </a:cubicBezTo>
                <a:cubicBezTo>
                  <a:pt x="733" y="758966"/>
                  <a:pt x="4702" y="798125"/>
                  <a:pt x="5496" y="837548"/>
                </a:cubicBezTo>
                <a:cubicBezTo>
                  <a:pt x="6290" y="876971"/>
                  <a:pt x="4967" y="905545"/>
                  <a:pt x="5496" y="942322"/>
                </a:cubicBezTo>
                <a:cubicBezTo>
                  <a:pt x="6025" y="979099"/>
                  <a:pt x="-1648" y="1036779"/>
                  <a:pt x="8671" y="1058210"/>
                </a:cubicBezTo>
                <a:cubicBezTo>
                  <a:pt x="18990" y="1079641"/>
                  <a:pt x="32219" y="1065618"/>
                  <a:pt x="67408" y="1070910"/>
                </a:cubicBezTo>
                <a:cubicBezTo>
                  <a:pt x="102597" y="1076202"/>
                  <a:pt x="163452" y="1081229"/>
                  <a:pt x="219808" y="1089960"/>
                </a:cubicBezTo>
                <a:cubicBezTo>
                  <a:pt x="276164" y="1098691"/>
                  <a:pt x="341252" y="1105042"/>
                  <a:pt x="405546" y="1123298"/>
                </a:cubicBezTo>
                <a:cubicBezTo>
                  <a:pt x="469840" y="1141554"/>
                  <a:pt x="545246" y="1170129"/>
                  <a:pt x="605571" y="1199498"/>
                </a:cubicBezTo>
                <a:cubicBezTo>
                  <a:pt x="665896" y="1228867"/>
                  <a:pt x="709552" y="1261410"/>
                  <a:pt x="767496" y="1299510"/>
                </a:cubicBezTo>
                <a:cubicBezTo>
                  <a:pt x="825440" y="1337610"/>
                  <a:pt x="893702" y="1373329"/>
                  <a:pt x="953233" y="1428098"/>
                </a:cubicBezTo>
                <a:cubicBezTo>
                  <a:pt x="1012764" y="1482867"/>
                  <a:pt x="1076264" y="1560654"/>
                  <a:pt x="1124683" y="1628123"/>
                </a:cubicBezTo>
                <a:cubicBezTo>
                  <a:pt x="1173102" y="1695592"/>
                  <a:pt x="1206440" y="1754329"/>
                  <a:pt x="1243746" y="1832910"/>
                </a:cubicBezTo>
                <a:cubicBezTo>
                  <a:pt x="1281052" y="1911491"/>
                  <a:pt x="1323121" y="2015473"/>
                  <a:pt x="1348521" y="2099610"/>
                </a:cubicBezTo>
                <a:cubicBezTo>
                  <a:pt x="1373921" y="2183748"/>
                  <a:pt x="1386621" y="2281379"/>
                  <a:pt x="1396146" y="2337735"/>
                </a:cubicBezTo>
                <a:cubicBezTo>
                  <a:pt x="1405671" y="2394091"/>
                  <a:pt x="1391384" y="2420286"/>
                  <a:pt x="1405671" y="2437748"/>
                </a:cubicBezTo>
                <a:cubicBezTo>
                  <a:pt x="1419958" y="2455210"/>
                  <a:pt x="1438215" y="2440923"/>
                  <a:pt x="1481871" y="2442510"/>
                </a:cubicBezTo>
                <a:cubicBezTo>
                  <a:pt x="1525527" y="2444097"/>
                  <a:pt x="1605696" y="2445685"/>
                  <a:pt x="1667608" y="2447273"/>
                </a:cubicBezTo>
                <a:cubicBezTo>
                  <a:pt x="1735870" y="2448067"/>
                  <a:pt x="1891446" y="2447273"/>
                  <a:pt x="1891446" y="2447273"/>
                </a:cubicBezTo>
                <a:lnTo>
                  <a:pt x="2143858" y="2442510"/>
                </a:lnTo>
                <a:cubicBezTo>
                  <a:pt x="2224820" y="2441716"/>
                  <a:pt x="2322452" y="2447272"/>
                  <a:pt x="2377221" y="2442510"/>
                </a:cubicBezTo>
                <a:cubicBezTo>
                  <a:pt x="2431990" y="2437748"/>
                  <a:pt x="2461359" y="2459179"/>
                  <a:pt x="2472471" y="2413935"/>
                </a:cubicBezTo>
                <a:cubicBezTo>
                  <a:pt x="2483584" y="2368691"/>
                  <a:pt x="2456596" y="2264710"/>
                  <a:pt x="2443896" y="2171048"/>
                </a:cubicBezTo>
                <a:cubicBezTo>
                  <a:pt x="2431196" y="2077386"/>
                  <a:pt x="2433577" y="1981341"/>
                  <a:pt x="2396271" y="1851960"/>
                </a:cubicBezTo>
                <a:cubicBezTo>
                  <a:pt x="2358965" y="1722579"/>
                  <a:pt x="2304195" y="1559066"/>
                  <a:pt x="2220058" y="1394760"/>
                </a:cubicBezTo>
                <a:cubicBezTo>
                  <a:pt x="2135921" y="1230454"/>
                  <a:pt x="2027971" y="1028048"/>
                  <a:pt x="1891446" y="866123"/>
                </a:cubicBezTo>
                <a:cubicBezTo>
                  <a:pt x="1754921" y="704198"/>
                  <a:pt x="1596964" y="551004"/>
                  <a:pt x="1400908" y="423210"/>
                </a:cubicBezTo>
                <a:cubicBezTo>
                  <a:pt x="1204852" y="295416"/>
                  <a:pt x="904814" y="167622"/>
                  <a:pt x="715108" y="99360"/>
                </a:cubicBezTo>
                <a:cubicBezTo>
                  <a:pt x="525402" y="31098"/>
                  <a:pt x="377765" y="28716"/>
                  <a:pt x="262671" y="13635"/>
                </a:cubicBezTo>
                <a:cubicBezTo>
                  <a:pt x="147577" y="-1446"/>
                  <a:pt x="67408" y="-5414"/>
                  <a:pt x="24546" y="8873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5" name="자유형 14"/>
          <p:cNvSpPr/>
          <p:nvPr/>
        </p:nvSpPr>
        <p:spPr>
          <a:xfrm>
            <a:off x="6075932" y="3567763"/>
            <a:ext cx="1784332" cy="1614760"/>
          </a:xfrm>
          <a:custGeom>
            <a:avLst/>
            <a:gdLst>
              <a:gd name="connsiteX0" fmla="*/ 2454457 w 2454457"/>
              <a:gd name="connsiteY0" fmla="*/ 11331 h 2224339"/>
              <a:gd name="connsiteX1" fmla="*/ 2305232 w 2454457"/>
              <a:gd name="connsiteY1" fmla="*/ 11331 h 2224339"/>
              <a:gd name="connsiteX2" fmla="*/ 2111557 w 2454457"/>
              <a:gd name="connsiteY2" fmla="*/ 8156 h 2224339"/>
              <a:gd name="connsiteX3" fmla="*/ 1987732 w 2454457"/>
              <a:gd name="connsiteY3" fmla="*/ 8156 h 2224339"/>
              <a:gd name="connsiteX4" fmla="*/ 1806757 w 2454457"/>
              <a:gd name="connsiteY4" fmla="*/ 14506 h 2224339"/>
              <a:gd name="connsiteX5" fmla="*/ 1521007 w 2454457"/>
              <a:gd name="connsiteY5" fmla="*/ 8156 h 2224339"/>
              <a:gd name="connsiteX6" fmla="*/ 1384482 w 2454457"/>
              <a:gd name="connsiteY6" fmla="*/ 4981 h 2224339"/>
              <a:gd name="connsiteX7" fmla="*/ 1365432 w 2454457"/>
              <a:gd name="connsiteY7" fmla="*/ 81181 h 2224339"/>
              <a:gd name="connsiteX8" fmla="*/ 1340032 w 2454457"/>
              <a:gd name="connsiteY8" fmla="*/ 160556 h 2224339"/>
              <a:gd name="connsiteX9" fmla="*/ 1295582 w 2454457"/>
              <a:gd name="connsiteY9" fmla="*/ 297081 h 2224339"/>
              <a:gd name="connsiteX10" fmla="*/ 1219382 w 2454457"/>
              <a:gd name="connsiteY10" fmla="*/ 446306 h 2224339"/>
              <a:gd name="connsiteX11" fmla="*/ 1111432 w 2454457"/>
              <a:gd name="connsiteY11" fmla="*/ 608231 h 2224339"/>
              <a:gd name="connsiteX12" fmla="*/ 962207 w 2454457"/>
              <a:gd name="connsiteY12" fmla="*/ 770156 h 2224339"/>
              <a:gd name="connsiteX13" fmla="*/ 803457 w 2454457"/>
              <a:gd name="connsiteY13" fmla="*/ 900331 h 2224339"/>
              <a:gd name="connsiteX14" fmla="*/ 609782 w 2454457"/>
              <a:gd name="connsiteY14" fmla="*/ 1011456 h 2224339"/>
              <a:gd name="connsiteX15" fmla="*/ 444682 w 2454457"/>
              <a:gd name="connsiteY15" fmla="*/ 1084481 h 2224339"/>
              <a:gd name="connsiteX16" fmla="*/ 200207 w 2454457"/>
              <a:gd name="connsiteY16" fmla="*/ 1141631 h 2224339"/>
              <a:gd name="connsiteX17" fmla="*/ 50982 w 2454457"/>
              <a:gd name="connsiteY17" fmla="*/ 1147981 h 2224339"/>
              <a:gd name="connsiteX18" fmla="*/ 6532 w 2454457"/>
              <a:gd name="connsiteY18" fmla="*/ 1141631 h 2224339"/>
              <a:gd name="connsiteX19" fmla="*/ 6532 w 2454457"/>
              <a:gd name="connsiteY19" fmla="*/ 1233706 h 2224339"/>
              <a:gd name="connsiteX20" fmla="*/ 6532 w 2454457"/>
              <a:gd name="connsiteY20" fmla="*/ 1370231 h 2224339"/>
              <a:gd name="connsiteX21" fmla="*/ 3357 w 2454457"/>
              <a:gd name="connsiteY21" fmla="*/ 1519456 h 2224339"/>
              <a:gd name="connsiteX22" fmla="*/ 3357 w 2454457"/>
              <a:gd name="connsiteY22" fmla="*/ 1713131 h 2224339"/>
              <a:gd name="connsiteX23" fmla="*/ 3357 w 2454457"/>
              <a:gd name="connsiteY23" fmla="*/ 1875056 h 2224339"/>
              <a:gd name="connsiteX24" fmla="*/ 9707 w 2454457"/>
              <a:gd name="connsiteY24" fmla="*/ 2078256 h 2224339"/>
              <a:gd name="connsiteX25" fmla="*/ 3357 w 2454457"/>
              <a:gd name="connsiteY25" fmla="*/ 2198906 h 2224339"/>
              <a:gd name="connsiteX26" fmla="*/ 6532 w 2454457"/>
              <a:gd name="connsiteY26" fmla="*/ 2214781 h 2224339"/>
              <a:gd name="connsiteX27" fmla="*/ 76382 w 2454457"/>
              <a:gd name="connsiteY27" fmla="*/ 2224306 h 2224339"/>
              <a:gd name="connsiteX28" fmla="*/ 193857 w 2454457"/>
              <a:gd name="connsiteY28" fmla="*/ 2211606 h 2224339"/>
              <a:gd name="connsiteX29" fmla="*/ 317682 w 2454457"/>
              <a:gd name="connsiteY29" fmla="*/ 2214781 h 2224339"/>
              <a:gd name="connsiteX30" fmla="*/ 466907 w 2454457"/>
              <a:gd name="connsiteY30" fmla="*/ 2179856 h 2224339"/>
              <a:gd name="connsiteX31" fmla="*/ 644707 w 2454457"/>
              <a:gd name="connsiteY31" fmla="*/ 2141756 h 2224339"/>
              <a:gd name="connsiteX32" fmla="*/ 787582 w 2454457"/>
              <a:gd name="connsiteY32" fmla="*/ 2090956 h 2224339"/>
              <a:gd name="connsiteX33" fmla="*/ 920932 w 2454457"/>
              <a:gd name="connsiteY33" fmla="*/ 2049681 h 2224339"/>
              <a:gd name="connsiteX34" fmla="*/ 1092382 w 2454457"/>
              <a:gd name="connsiteY34" fmla="*/ 1967131 h 2224339"/>
              <a:gd name="connsiteX35" fmla="*/ 1254307 w 2454457"/>
              <a:gd name="connsiteY35" fmla="*/ 1887756 h 2224339"/>
              <a:gd name="connsiteX36" fmla="*/ 1384482 w 2454457"/>
              <a:gd name="connsiteY36" fmla="*/ 1795681 h 2224339"/>
              <a:gd name="connsiteX37" fmla="*/ 1562282 w 2454457"/>
              <a:gd name="connsiteY37" fmla="*/ 1662331 h 2224339"/>
              <a:gd name="connsiteX38" fmla="*/ 1705157 w 2454457"/>
              <a:gd name="connsiteY38" fmla="*/ 1544856 h 2224339"/>
              <a:gd name="connsiteX39" fmla="*/ 1848032 w 2454457"/>
              <a:gd name="connsiteY39" fmla="*/ 1395631 h 2224339"/>
              <a:gd name="connsiteX40" fmla="*/ 1987732 w 2454457"/>
              <a:gd name="connsiteY40" fmla="*/ 1221006 h 2224339"/>
              <a:gd name="connsiteX41" fmla="*/ 2136957 w 2454457"/>
              <a:gd name="connsiteY41" fmla="*/ 998756 h 2224339"/>
              <a:gd name="connsiteX42" fmla="*/ 2229032 w 2454457"/>
              <a:gd name="connsiteY42" fmla="*/ 830481 h 2224339"/>
              <a:gd name="connsiteX43" fmla="*/ 2311582 w 2454457"/>
              <a:gd name="connsiteY43" fmla="*/ 627281 h 2224339"/>
              <a:gd name="connsiteX44" fmla="*/ 2378257 w 2454457"/>
              <a:gd name="connsiteY44" fmla="*/ 411381 h 2224339"/>
              <a:gd name="connsiteX45" fmla="*/ 2435407 w 2454457"/>
              <a:gd name="connsiteY45" fmla="*/ 109756 h 2224339"/>
              <a:gd name="connsiteX46" fmla="*/ 2454457 w 2454457"/>
              <a:gd name="connsiteY46" fmla="*/ 11331 h 2224339"/>
              <a:gd name="connsiteX0" fmla="*/ 2454457 w 2454457"/>
              <a:gd name="connsiteY0" fmla="*/ 4567 h 2217575"/>
              <a:gd name="connsiteX1" fmla="*/ 2305232 w 2454457"/>
              <a:gd name="connsiteY1" fmla="*/ 4567 h 2217575"/>
              <a:gd name="connsiteX2" fmla="*/ 2111557 w 2454457"/>
              <a:gd name="connsiteY2" fmla="*/ 1392 h 2217575"/>
              <a:gd name="connsiteX3" fmla="*/ 1987732 w 2454457"/>
              <a:gd name="connsiteY3" fmla="*/ 1392 h 2217575"/>
              <a:gd name="connsiteX4" fmla="*/ 1806757 w 2454457"/>
              <a:gd name="connsiteY4" fmla="*/ 7742 h 2217575"/>
              <a:gd name="connsiteX5" fmla="*/ 1521007 w 2454457"/>
              <a:gd name="connsiteY5" fmla="*/ 1392 h 2217575"/>
              <a:gd name="connsiteX6" fmla="*/ 1384482 w 2454457"/>
              <a:gd name="connsiteY6" fmla="*/ 7742 h 2217575"/>
              <a:gd name="connsiteX7" fmla="*/ 1365432 w 2454457"/>
              <a:gd name="connsiteY7" fmla="*/ 74417 h 2217575"/>
              <a:gd name="connsiteX8" fmla="*/ 1340032 w 2454457"/>
              <a:gd name="connsiteY8" fmla="*/ 153792 h 2217575"/>
              <a:gd name="connsiteX9" fmla="*/ 1295582 w 2454457"/>
              <a:gd name="connsiteY9" fmla="*/ 290317 h 2217575"/>
              <a:gd name="connsiteX10" fmla="*/ 1219382 w 2454457"/>
              <a:gd name="connsiteY10" fmla="*/ 439542 h 2217575"/>
              <a:gd name="connsiteX11" fmla="*/ 1111432 w 2454457"/>
              <a:gd name="connsiteY11" fmla="*/ 601467 h 2217575"/>
              <a:gd name="connsiteX12" fmla="*/ 962207 w 2454457"/>
              <a:gd name="connsiteY12" fmla="*/ 763392 h 2217575"/>
              <a:gd name="connsiteX13" fmla="*/ 803457 w 2454457"/>
              <a:gd name="connsiteY13" fmla="*/ 893567 h 2217575"/>
              <a:gd name="connsiteX14" fmla="*/ 609782 w 2454457"/>
              <a:gd name="connsiteY14" fmla="*/ 1004692 h 2217575"/>
              <a:gd name="connsiteX15" fmla="*/ 444682 w 2454457"/>
              <a:gd name="connsiteY15" fmla="*/ 1077717 h 2217575"/>
              <a:gd name="connsiteX16" fmla="*/ 200207 w 2454457"/>
              <a:gd name="connsiteY16" fmla="*/ 1134867 h 2217575"/>
              <a:gd name="connsiteX17" fmla="*/ 50982 w 2454457"/>
              <a:gd name="connsiteY17" fmla="*/ 1141217 h 2217575"/>
              <a:gd name="connsiteX18" fmla="*/ 6532 w 2454457"/>
              <a:gd name="connsiteY18" fmla="*/ 1134867 h 2217575"/>
              <a:gd name="connsiteX19" fmla="*/ 6532 w 2454457"/>
              <a:gd name="connsiteY19" fmla="*/ 1226942 h 2217575"/>
              <a:gd name="connsiteX20" fmla="*/ 6532 w 2454457"/>
              <a:gd name="connsiteY20" fmla="*/ 1363467 h 2217575"/>
              <a:gd name="connsiteX21" fmla="*/ 3357 w 2454457"/>
              <a:gd name="connsiteY21" fmla="*/ 1512692 h 2217575"/>
              <a:gd name="connsiteX22" fmla="*/ 3357 w 2454457"/>
              <a:gd name="connsiteY22" fmla="*/ 1706367 h 2217575"/>
              <a:gd name="connsiteX23" fmla="*/ 3357 w 2454457"/>
              <a:gd name="connsiteY23" fmla="*/ 1868292 h 2217575"/>
              <a:gd name="connsiteX24" fmla="*/ 9707 w 2454457"/>
              <a:gd name="connsiteY24" fmla="*/ 2071492 h 2217575"/>
              <a:gd name="connsiteX25" fmla="*/ 3357 w 2454457"/>
              <a:gd name="connsiteY25" fmla="*/ 2192142 h 2217575"/>
              <a:gd name="connsiteX26" fmla="*/ 6532 w 2454457"/>
              <a:gd name="connsiteY26" fmla="*/ 2208017 h 2217575"/>
              <a:gd name="connsiteX27" fmla="*/ 76382 w 2454457"/>
              <a:gd name="connsiteY27" fmla="*/ 2217542 h 2217575"/>
              <a:gd name="connsiteX28" fmla="*/ 193857 w 2454457"/>
              <a:gd name="connsiteY28" fmla="*/ 2204842 h 2217575"/>
              <a:gd name="connsiteX29" fmla="*/ 317682 w 2454457"/>
              <a:gd name="connsiteY29" fmla="*/ 2208017 h 2217575"/>
              <a:gd name="connsiteX30" fmla="*/ 466907 w 2454457"/>
              <a:gd name="connsiteY30" fmla="*/ 2173092 h 2217575"/>
              <a:gd name="connsiteX31" fmla="*/ 644707 w 2454457"/>
              <a:gd name="connsiteY31" fmla="*/ 2134992 h 2217575"/>
              <a:gd name="connsiteX32" fmla="*/ 787582 w 2454457"/>
              <a:gd name="connsiteY32" fmla="*/ 2084192 h 2217575"/>
              <a:gd name="connsiteX33" fmla="*/ 920932 w 2454457"/>
              <a:gd name="connsiteY33" fmla="*/ 2042917 h 2217575"/>
              <a:gd name="connsiteX34" fmla="*/ 1092382 w 2454457"/>
              <a:gd name="connsiteY34" fmla="*/ 1960367 h 2217575"/>
              <a:gd name="connsiteX35" fmla="*/ 1254307 w 2454457"/>
              <a:gd name="connsiteY35" fmla="*/ 1880992 h 2217575"/>
              <a:gd name="connsiteX36" fmla="*/ 1384482 w 2454457"/>
              <a:gd name="connsiteY36" fmla="*/ 1788917 h 2217575"/>
              <a:gd name="connsiteX37" fmla="*/ 1562282 w 2454457"/>
              <a:gd name="connsiteY37" fmla="*/ 1655567 h 2217575"/>
              <a:gd name="connsiteX38" fmla="*/ 1705157 w 2454457"/>
              <a:gd name="connsiteY38" fmla="*/ 1538092 h 2217575"/>
              <a:gd name="connsiteX39" fmla="*/ 1848032 w 2454457"/>
              <a:gd name="connsiteY39" fmla="*/ 1388867 h 2217575"/>
              <a:gd name="connsiteX40" fmla="*/ 1987732 w 2454457"/>
              <a:gd name="connsiteY40" fmla="*/ 1214242 h 2217575"/>
              <a:gd name="connsiteX41" fmla="*/ 2136957 w 2454457"/>
              <a:gd name="connsiteY41" fmla="*/ 991992 h 2217575"/>
              <a:gd name="connsiteX42" fmla="*/ 2229032 w 2454457"/>
              <a:gd name="connsiteY42" fmla="*/ 823717 h 2217575"/>
              <a:gd name="connsiteX43" fmla="*/ 2311582 w 2454457"/>
              <a:gd name="connsiteY43" fmla="*/ 620517 h 2217575"/>
              <a:gd name="connsiteX44" fmla="*/ 2378257 w 2454457"/>
              <a:gd name="connsiteY44" fmla="*/ 404617 h 2217575"/>
              <a:gd name="connsiteX45" fmla="*/ 2435407 w 2454457"/>
              <a:gd name="connsiteY45" fmla="*/ 102992 h 2217575"/>
              <a:gd name="connsiteX46" fmla="*/ 2454457 w 2454457"/>
              <a:gd name="connsiteY46" fmla="*/ 4567 h 2217575"/>
              <a:gd name="connsiteX0" fmla="*/ 2454457 w 2454457"/>
              <a:gd name="connsiteY0" fmla="*/ 4567 h 2221201"/>
              <a:gd name="connsiteX1" fmla="*/ 2305232 w 2454457"/>
              <a:gd name="connsiteY1" fmla="*/ 4567 h 2221201"/>
              <a:gd name="connsiteX2" fmla="*/ 2111557 w 2454457"/>
              <a:gd name="connsiteY2" fmla="*/ 1392 h 2221201"/>
              <a:gd name="connsiteX3" fmla="*/ 1987732 w 2454457"/>
              <a:gd name="connsiteY3" fmla="*/ 1392 h 2221201"/>
              <a:gd name="connsiteX4" fmla="*/ 1806757 w 2454457"/>
              <a:gd name="connsiteY4" fmla="*/ 7742 h 2221201"/>
              <a:gd name="connsiteX5" fmla="*/ 1521007 w 2454457"/>
              <a:gd name="connsiteY5" fmla="*/ 1392 h 2221201"/>
              <a:gd name="connsiteX6" fmla="*/ 1384482 w 2454457"/>
              <a:gd name="connsiteY6" fmla="*/ 7742 h 2221201"/>
              <a:gd name="connsiteX7" fmla="*/ 1365432 w 2454457"/>
              <a:gd name="connsiteY7" fmla="*/ 74417 h 2221201"/>
              <a:gd name="connsiteX8" fmla="*/ 1340032 w 2454457"/>
              <a:gd name="connsiteY8" fmla="*/ 153792 h 2221201"/>
              <a:gd name="connsiteX9" fmla="*/ 1295582 w 2454457"/>
              <a:gd name="connsiteY9" fmla="*/ 290317 h 2221201"/>
              <a:gd name="connsiteX10" fmla="*/ 1219382 w 2454457"/>
              <a:gd name="connsiteY10" fmla="*/ 439542 h 2221201"/>
              <a:gd name="connsiteX11" fmla="*/ 1111432 w 2454457"/>
              <a:gd name="connsiteY11" fmla="*/ 601467 h 2221201"/>
              <a:gd name="connsiteX12" fmla="*/ 962207 w 2454457"/>
              <a:gd name="connsiteY12" fmla="*/ 763392 h 2221201"/>
              <a:gd name="connsiteX13" fmla="*/ 803457 w 2454457"/>
              <a:gd name="connsiteY13" fmla="*/ 893567 h 2221201"/>
              <a:gd name="connsiteX14" fmla="*/ 609782 w 2454457"/>
              <a:gd name="connsiteY14" fmla="*/ 1004692 h 2221201"/>
              <a:gd name="connsiteX15" fmla="*/ 444682 w 2454457"/>
              <a:gd name="connsiteY15" fmla="*/ 1077717 h 2221201"/>
              <a:gd name="connsiteX16" fmla="*/ 200207 w 2454457"/>
              <a:gd name="connsiteY16" fmla="*/ 1134867 h 2221201"/>
              <a:gd name="connsiteX17" fmla="*/ 50982 w 2454457"/>
              <a:gd name="connsiteY17" fmla="*/ 1141217 h 2221201"/>
              <a:gd name="connsiteX18" fmla="*/ 6532 w 2454457"/>
              <a:gd name="connsiteY18" fmla="*/ 1134867 h 2221201"/>
              <a:gd name="connsiteX19" fmla="*/ 6532 w 2454457"/>
              <a:gd name="connsiteY19" fmla="*/ 1226942 h 2221201"/>
              <a:gd name="connsiteX20" fmla="*/ 6532 w 2454457"/>
              <a:gd name="connsiteY20" fmla="*/ 1363467 h 2221201"/>
              <a:gd name="connsiteX21" fmla="*/ 3357 w 2454457"/>
              <a:gd name="connsiteY21" fmla="*/ 1512692 h 2221201"/>
              <a:gd name="connsiteX22" fmla="*/ 3357 w 2454457"/>
              <a:gd name="connsiteY22" fmla="*/ 1706367 h 2221201"/>
              <a:gd name="connsiteX23" fmla="*/ 3357 w 2454457"/>
              <a:gd name="connsiteY23" fmla="*/ 1868292 h 2221201"/>
              <a:gd name="connsiteX24" fmla="*/ 9707 w 2454457"/>
              <a:gd name="connsiteY24" fmla="*/ 2071492 h 2221201"/>
              <a:gd name="connsiteX25" fmla="*/ 3357 w 2454457"/>
              <a:gd name="connsiteY25" fmla="*/ 2192142 h 2221201"/>
              <a:gd name="connsiteX26" fmla="*/ 6532 w 2454457"/>
              <a:gd name="connsiteY26" fmla="*/ 2208017 h 2221201"/>
              <a:gd name="connsiteX27" fmla="*/ 76382 w 2454457"/>
              <a:gd name="connsiteY27" fmla="*/ 2217542 h 2221201"/>
              <a:gd name="connsiteX28" fmla="*/ 206557 w 2454457"/>
              <a:gd name="connsiteY28" fmla="*/ 2220717 h 2221201"/>
              <a:gd name="connsiteX29" fmla="*/ 317682 w 2454457"/>
              <a:gd name="connsiteY29" fmla="*/ 2208017 h 2221201"/>
              <a:gd name="connsiteX30" fmla="*/ 466907 w 2454457"/>
              <a:gd name="connsiteY30" fmla="*/ 2173092 h 2221201"/>
              <a:gd name="connsiteX31" fmla="*/ 644707 w 2454457"/>
              <a:gd name="connsiteY31" fmla="*/ 2134992 h 2221201"/>
              <a:gd name="connsiteX32" fmla="*/ 787582 w 2454457"/>
              <a:gd name="connsiteY32" fmla="*/ 2084192 h 2221201"/>
              <a:gd name="connsiteX33" fmla="*/ 920932 w 2454457"/>
              <a:gd name="connsiteY33" fmla="*/ 2042917 h 2221201"/>
              <a:gd name="connsiteX34" fmla="*/ 1092382 w 2454457"/>
              <a:gd name="connsiteY34" fmla="*/ 1960367 h 2221201"/>
              <a:gd name="connsiteX35" fmla="*/ 1254307 w 2454457"/>
              <a:gd name="connsiteY35" fmla="*/ 1880992 h 2221201"/>
              <a:gd name="connsiteX36" fmla="*/ 1384482 w 2454457"/>
              <a:gd name="connsiteY36" fmla="*/ 1788917 h 2221201"/>
              <a:gd name="connsiteX37" fmla="*/ 1562282 w 2454457"/>
              <a:gd name="connsiteY37" fmla="*/ 1655567 h 2221201"/>
              <a:gd name="connsiteX38" fmla="*/ 1705157 w 2454457"/>
              <a:gd name="connsiteY38" fmla="*/ 1538092 h 2221201"/>
              <a:gd name="connsiteX39" fmla="*/ 1848032 w 2454457"/>
              <a:gd name="connsiteY39" fmla="*/ 1388867 h 2221201"/>
              <a:gd name="connsiteX40" fmla="*/ 1987732 w 2454457"/>
              <a:gd name="connsiteY40" fmla="*/ 1214242 h 2221201"/>
              <a:gd name="connsiteX41" fmla="*/ 2136957 w 2454457"/>
              <a:gd name="connsiteY41" fmla="*/ 991992 h 2221201"/>
              <a:gd name="connsiteX42" fmla="*/ 2229032 w 2454457"/>
              <a:gd name="connsiteY42" fmla="*/ 823717 h 2221201"/>
              <a:gd name="connsiteX43" fmla="*/ 2311582 w 2454457"/>
              <a:gd name="connsiteY43" fmla="*/ 620517 h 2221201"/>
              <a:gd name="connsiteX44" fmla="*/ 2378257 w 2454457"/>
              <a:gd name="connsiteY44" fmla="*/ 404617 h 2221201"/>
              <a:gd name="connsiteX45" fmla="*/ 2435407 w 2454457"/>
              <a:gd name="connsiteY45" fmla="*/ 102992 h 2221201"/>
              <a:gd name="connsiteX46" fmla="*/ 2454457 w 2454457"/>
              <a:gd name="connsiteY46" fmla="*/ 4567 h 2221201"/>
              <a:gd name="connsiteX0" fmla="*/ 2454457 w 2454457"/>
              <a:gd name="connsiteY0" fmla="*/ 4567 h 2221201"/>
              <a:gd name="connsiteX1" fmla="*/ 2305232 w 2454457"/>
              <a:gd name="connsiteY1" fmla="*/ 4567 h 2221201"/>
              <a:gd name="connsiteX2" fmla="*/ 2111557 w 2454457"/>
              <a:gd name="connsiteY2" fmla="*/ 1392 h 2221201"/>
              <a:gd name="connsiteX3" fmla="*/ 1987732 w 2454457"/>
              <a:gd name="connsiteY3" fmla="*/ 1392 h 2221201"/>
              <a:gd name="connsiteX4" fmla="*/ 1806757 w 2454457"/>
              <a:gd name="connsiteY4" fmla="*/ 7742 h 2221201"/>
              <a:gd name="connsiteX5" fmla="*/ 1521007 w 2454457"/>
              <a:gd name="connsiteY5" fmla="*/ 1392 h 2221201"/>
              <a:gd name="connsiteX6" fmla="*/ 1384482 w 2454457"/>
              <a:gd name="connsiteY6" fmla="*/ 7742 h 2221201"/>
              <a:gd name="connsiteX7" fmla="*/ 1365432 w 2454457"/>
              <a:gd name="connsiteY7" fmla="*/ 74417 h 2221201"/>
              <a:gd name="connsiteX8" fmla="*/ 1340032 w 2454457"/>
              <a:gd name="connsiteY8" fmla="*/ 153792 h 2221201"/>
              <a:gd name="connsiteX9" fmla="*/ 1295582 w 2454457"/>
              <a:gd name="connsiteY9" fmla="*/ 290317 h 2221201"/>
              <a:gd name="connsiteX10" fmla="*/ 1219382 w 2454457"/>
              <a:gd name="connsiteY10" fmla="*/ 439542 h 2221201"/>
              <a:gd name="connsiteX11" fmla="*/ 1111432 w 2454457"/>
              <a:gd name="connsiteY11" fmla="*/ 601467 h 2221201"/>
              <a:gd name="connsiteX12" fmla="*/ 962207 w 2454457"/>
              <a:gd name="connsiteY12" fmla="*/ 763392 h 2221201"/>
              <a:gd name="connsiteX13" fmla="*/ 803457 w 2454457"/>
              <a:gd name="connsiteY13" fmla="*/ 893567 h 2221201"/>
              <a:gd name="connsiteX14" fmla="*/ 609782 w 2454457"/>
              <a:gd name="connsiteY14" fmla="*/ 1004692 h 2221201"/>
              <a:gd name="connsiteX15" fmla="*/ 444682 w 2454457"/>
              <a:gd name="connsiteY15" fmla="*/ 1077717 h 2221201"/>
              <a:gd name="connsiteX16" fmla="*/ 200207 w 2454457"/>
              <a:gd name="connsiteY16" fmla="*/ 1134867 h 2221201"/>
              <a:gd name="connsiteX17" fmla="*/ 50982 w 2454457"/>
              <a:gd name="connsiteY17" fmla="*/ 1141217 h 2221201"/>
              <a:gd name="connsiteX18" fmla="*/ 6532 w 2454457"/>
              <a:gd name="connsiteY18" fmla="*/ 1134867 h 2221201"/>
              <a:gd name="connsiteX19" fmla="*/ 6532 w 2454457"/>
              <a:gd name="connsiteY19" fmla="*/ 1226942 h 2221201"/>
              <a:gd name="connsiteX20" fmla="*/ 6532 w 2454457"/>
              <a:gd name="connsiteY20" fmla="*/ 1363467 h 2221201"/>
              <a:gd name="connsiteX21" fmla="*/ 3357 w 2454457"/>
              <a:gd name="connsiteY21" fmla="*/ 1512692 h 2221201"/>
              <a:gd name="connsiteX22" fmla="*/ 3357 w 2454457"/>
              <a:gd name="connsiteY22" fmla="*/ 1706367 h 2221201"/>
              <a:gd name="connsiteX23" fmla="*/ 3357 w 2454457"/>
              <a:gd name="connsiteY23" fmla="*/ 1868292 h 2221201"/>
              <a:gd name="connsiteX24" fmla="*/ 9707 w 2454457"/>
              <a:gd name="connsiteY24" fmla="*/ 2071492 h 2221201"/>
              <a:gd name="connsiteX25" fmla="*/ 3357 w 2454457"/>
              <a:gd name="connsiteY25" fmla="*/ 2192142 h 2221201"/>
              <a:gd name="connsiteX26" fmla="*/ 6532 w 2454457"/>
              <a:gd name="connsiteY26" fmla="*/ 2208017 h 2221201"/>
              <a:gd name="connsiteX27" fmla="*/ 76382 w 2454457"/>
              <a:gd name="connsiteY27" fmla="*/ 2217542 h 2221201"/>
              <a:gd name="connsiteX28" fmla="*/ 206557 w 2454457"/>
              <a:gd name="connsiteY28" fmla="*/ 2220717 h 2221201"/>
              <a:gd name="connsiteX29" fmla="*/ 317682 w 2454457"/>
              <a:gd name="connsiteY29" fmla="*/ 2208017 h 2221201"/>
              <a:gd name="connsiteX30" fmla="*/ 466907 w 2454457"/>
              <a:gd name="connsiteY30" fmla="*/ 2173092 h 2221201"/>
              <a:gd name="connsiteX31" fmla="*/ 644707 w 2454457"/>
              <a:gd name="connsiteY31" fmla="*/ 2134992 h 2221201"/>
              <a:gd name="connsiteX32" fmla="*/ 787582 w 2454457"/>
              <a:gd name="connsiteY32" fmla="*/ 2084192 h 2221201"/>
              <a:gd name="connsiteX33" fmla="*/ 920932 w 2454457"/>
              <a:gd name="connsiteY33" fmla="*/ 2042917 h 2221201"/>
              <a:gd name="connsiteX34" fmla="*/ 1092382 w 2454457"/>
              <a:gd name="connsiteY34" fmla="*/ 1960367 h 2221201"/>
              <a:gd name="connsiteX35" fmla="*/ 1254307 w 2454457"/>
              <a:gd name="connsiteY35" fmla="*/ 1880992 h 2221201"/>
              <a:gd name="connsiteX36" fmla="*/ 1384482 w 2454457"/>
              <a:gd name="connsiteY36" fmla="*/ 1788917 h 2221201"/>
              <a:gd name="connsiteX37" fmla="*/ 1562282 w 2454457"/>
              <a:gd name="connsiteY37" fmla="*/ 1655567 h 2221201"/>
              <a:gd name="connsiteX38" fmla="*/ 1705157 w 2454457"/>
              <a:gd name="connsiteY38" fmla="*/ 1538092 h 2221201"/>
              <a:gd name="connsiteX39" fmla="*/ 1848032 w 2454457"/>
              <a:gd name="connsiteY39" fmla="*/ 1388867 h 2221201"/>
              <a:gd name="connsiteX40" fmla="*/ 1987732 w 2454457"/>
              <a:gd name="connsiteY40" fmla="*/ 1214242 h 2221201"/>
              <a:gd name="connsiteX41" fmla="*/ 2136957 w 2454457"/>
              <a:gd name="connsiteY41" fmla="*/ 991992 h 2221201"/>
              <a:gd name="connsiteX42" fmla="*/ 2229032 w 2454457"/>
              <a:gd name="connsiteY42" fmla="*/ 823717 h 2221201"/>
              <a:gd name="connsiteX43" fmla="*/ 2311582 w 2454457"/>
              <a:gd name="connsiteY43" fmla="*/ 620517 h 2221201"/>
              <a:gd name="connsiteX44" fmla="*/ 2378257 w 2454457"/>
              <a:gd name="connsiteY44" fmla="*/ 404617 h 2221201"/>
              <a:gd name="connsiteX45" fmla="*/ 2435407 w 2454457"/>
              <a:gd name="connsiteY45" fmla="*/ 102992 h 2221201"/>
              <a:gd name="connsiteX46" fmla="*/ 2454457 w 2454457"/>
              <a:gd name="connsiteY46" fmla="*/ 4567 h 2221201"/>
              <a:gd name="connsiteX0" fmla="*/ 2454457 w 2454457"/>
              <a:gd name="connsiteY0" fmla="*/ 4567 h 2221201"/>
              <a:gd name="connsiteX1" fmla="*/ 2305232 w 2454457"/>
              <a:gd name="connsiteY1" fmla="*/ 4567 h 2221201"/>
              <a:gd name="connsiteX2" fmla="*/ 2111557 w 2454457"/>
              <a:gd name="connsiteY2" fmla="*/ 1392 h 2221201"/>
              <a:gd name="connsiteX3" fmla="*/ 1987732 w 2454457"/>
              <a:gd name="connsiteY3" fmla="*/ 1392 h 2221201"/>
              <a:gd name="connsiteX4" fmla="*/ 1806757 w 2454457"/>
              <a:gd name="connsiteY4" fmla="*/ 7742 h 2221201"/>
              <a:gd name="connsiteX5" fmla="*/ 1521007 w 2454457"/>
              <a:gd name="connsiteY5" fmla="*/ 1392 h 2221201"/>
              <a:gd name="connsiteX6" fmla="*/ 1384482 w 2454457"/>
              <a:gd name="connsiteY6" fmla="*/ 7742 h 2221201"/>
              <a:gd name="connsiteX7" fmla="*/ 1365432 w 2454457"/>
              <a:gd name="connsiteY7" fmla="*/ 74417 h 2221201"/>
              <a:gd name="connsiteX8" fmla="*/ 1340032 w 2454457"/>
              <a:gd name="connsiteY8" fmla="*/ 153792 h 2221201"/>
              <a:gd name="connsiteX9" fmla="*/ 1295582 w 2454457"/>
              <a:gd name="connsiteY9" fmla="*/ 290317 h 2221201"/>
              <a:gd name="connsiteX10" fmla="*/ 1219382 w 2454457"/>
              <a:gd name="connsiteY10" fmla="*/ 439542 h 2221201"/>
              <a:gd name="connsiteX11" fmla="*/ 1111432 w 2454457"/>
              <a:gd name="connsiteY11" fmla="*/ 601467 h 2221201"/>
              <a:gd name="connsiteX12" fmla="*/ 962207 w 2454457"/>
              <a:gd name="connsiteY12" fmla="*/ 763392 h 2221201"/>
              <a:gd name="connsiteX13" fmla="*/ 803457 w 2454457"/>
              <a:gd name="connsiteY13" fmla="*/ 893567 h 2221201"/>
              <a:gd name="connsiteX14" fmla="*/ 609782 w 2454457"/>
              <a:gd name="connsiteY14" fmla="*/ 1004692 h 2221201"/>
              <a:gd name="connsiteX15" fmla="*/ 444682 w 2454457"/>
              <a:gd name="connsiteY15" fmla="*/ 1077717 h 2221201"/>
              <a:gd name="connsiteX16" fmla="*/ 200207 w 2454457"/>
              <a:gd name="connsiteY16" fmla="*/ 1134867 h 2221201"/>
              <a:gd name="connsiteX17" fmla="*/ 50982 w 2454457"/>
              <a:gd name="connsiteY17" fmla="*/ 1141217 h 2221201"/>
              <a:gd name="connsiteX18" fmla="*/ 6532 w 2454457"/>
              <a:gd name="connsiteY18" fmla="*/ 1147567 h 2221201"/>
              <a:gd name="connsiteX19" fmla="*/ 6532 w 2454457"/>
              <a:gd name="connsiteY19" fmla="*/ 1226942 h 2221201"/>
              <a:gd name="connsiteX20" fmla="*/ 6532 w 2454457"/>
              <a:gd name="connsiteY20" fmla="*/ 1363467 h 2221201"/>
              <a:gd name="connsiteX21" fmla="*/ 3357 w 2454457"/>
              <a:gd name="connsiteY21" fmla="*/ 1512692 h 2221201"/>
              <a:gd name="connsiteX22" fmla="*/ 3357 w 2454457"/>
              <a:gd name="connsiteY22" fmla="*/ 1706367 h 2221201"/>
              <a:gd name="connsiteX23" fmla="*/ 3357 w 2454457"/>
              <a:gd name="connsiteY23" fmla="*/ 1868292 h 2221201"/>
              <a:gd name="connsiteX24" fmla="*/ 9707 w 2454457"/>
              <a:gd name="connsiteY24" fmla="*/ 2071492 h 2221201"/>
              <a:gd name="connsiteX25" fmla="*/ 3357 w 2454457"/>
              <a:gd name="connsiteY25" fmla="*/ 2192142 h 2221201"/>
              <a:gd name="connsiteX26" fmla="*/ 6532 w 2454457"/>
              <a:gd name="connsiteY26" fmla="*/ 2208017 h 2221201"/>
              <a:gd name="connsiteX27" fmla="*/ 76382 w 2454457"/>
              <a:gd name="connsiteY27" fmla="*/ 2217542 h 2221201"/>
              <a:gd name="connsiteX28" fmla="*/ 206557 w 2454457"/>
              <a:gd name="connsiteY28" fmla="*/ 2220717 h 2221201"/>
              <a:gd name="connsiteX29" fmla="*/ 317682 w 2454457"/>
              <a:gd name="connsiteY29" fmla="*/ 2208017 h 2221201"/>
              <a:gd name="connsiteX30" fmla="*/ 466907 w 2454457"/>
              <a:gd name="connsiteY30" fmla="*/ 2173092 h 2221201"/>
              <a:gd name="connsiteX31" fmla="*/ 644707 w 2454457"/>
              <a:gd name="connsiteY31" fmla="*/ 2134992 h 2221201"/>
              <a:gd name="connsiteX32" fmla="*/ 787582 w 2454457"/>
              <a:gd name="connsiteY32" fmla="*/ 2084192 h 2221201"/>
              <a:gd name="connsiteX33" fmla="*/ 920932 w 2454457"/>
              <a:gd name="connsiteY33" fmla="*/ 2042917 h 2221201"/>
              <a:gd name="connsiteX34" fmla="*/ 1092382 w 2454457"/>
              <a:gd name="connsiteY34" fmla="*/ 1960367 h 2221201"/>
              <a:gd name="connsiteX35" fmla="*/ 1254307 w 2454457"/>
              <a:gd name="connsiteY35" fmla="*/ 1880992 h 2221201"/>
              <a:gd name="connsiteX36" fmla="*/ 1384482 w 2454457"/>
              <a:gd name="connsiteY36" fmla="*/ 1788917 h 2221201"/>
              <a:gd name="connsiteX37" fmla="*/ 1562282 w 2454457"/>
              <a:gd name="connsiteY37" fmla="*/ 1655567 h 2221201"/>
              <a:gd name="connsiteX38" fmla="*/ 1705157 w 2454457"/>
              <a:gd name="connsiteY38" fmla="*/ 1538092 h 2221201"/>
              <a:gd name="connsiteX39" fmla="*/ 1848032 w 2454457"/>
              <a:gd name="connsiteY39" fmla="*/ 1388867 h 2221201"/>
              <a:gd name="connsiteX40" fmla="*/ 1987732 w 2454457"/>
              <a:gd name="connsiteY40" fmla="*/ 1214242 h 2221201"/>
              <a:gd name="connsiteX41" fmla="*/ 2136957 w 2454457"/>
              <a:gd name="connsiteY41" fmla="*/ 991992 h 2221201"/>
              <a:gd name="connsiteX42" fmla="*/ 2229032 w 2454457"/>
              <a:gd name="connsiteY42" fmla="*/ 823717 h 2221201"/>
              <a:gd name="connsiteX43" fmla="*/ 2311582 w 2454457"/>
              <a:gd name="connsiteY43" fmla="*/ 620517 h 2221201"/>
              <a:gd name="connsiteX44" fmla="*/ 2378257 w 2454457"/>
              <a:gd name="connsiteY44" fmla="*/ 404617 h 2221201"/>
              <a:gd name="connsiteX45" fmla="*/ 2435407 w 2454457"/>
              <a:gd name="connsiteY45" fmla="*/ 102992 h 2221201"/>
              <a:gd name="connsiteX46" fmla="*/ 2454457 w 2454457"/>
              <a:gd name="connsiteY46" fmla="*/ 4567 h 2221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2454457" h="2221201">
                <a:moveTo>
                  <a:pt x="2454457" y="4567"/>
                </a:moveTo>
                <a:lnTo>
                  <a:pt x="2305232" y="4567"/>
                </a:lnTo>
                <a:lnTo>
                  <a:pt x="2111557" y="1392"/>
                </a:lnTo>
                <a:cubicBezTo>
                  <a:pt x="2058640" y="863"/>
                  <a:pt x="2038532" y="334"/>
                  <a:pt x="1987732" y="1392"/>
                </a:cubicBezTo>
                <a:cubicBezTo>
                  <a:pt x="1936932" y="2450"/>
                  <a:pt x="1884544" y="7742"/>
                  <a:pt x="1806757" y="7742"/>
                </a:cubicBezTo>
                <a:cubicBezTo>
                  <a:pt x="1728970" y="7742"/>
                  <a:pt x="1591386" y="1392"/>
                  <a:pt x="1521007" y="1392"/>
                </a:cubicBezTo>
                <a:cubicBezTo>
                  <a:pt x="1450628" y="1392"/>
                  <a:pt x="1410411" y="-4429"/>
                  <a:pt x="1384482" y="7742"/>
                </a:cubicBezTo>
                <a:cubicBezTo>
                  <a:pt x="1358553" y="19913"/>
                  <a:pt x="1372840" y="50075"/>
                  <a:pt x="1365432" y="74417"/>
                </a:cubicBezTo>
                <a:cubicBezTo>
                  <a:pt x="1358024" y="98759"/>
                  <a:pt x="1351674" y="117809"/>
                  <a:pt x="1340032" y="153792"/>
                </a:cubicBezTo>
                <a:cubicBezTo>
                  <a:pt x="1328390" y="189775"/>
                  <a:pt x="1315690" y="242692"/>
                  <a:pt x="1295582" y="290317"/>
                </a:cubicBezTo>
                <a:cubicBezTo>
                  <a:pt x="1275474" y="337942"/>
                  <a:pt x="1250074" y="387684"/>
                  <a:pt x="1219382" y="439542"/>
                </a:cubicBezTo>
                <a:cubicBezTo>
                  <a:pt x="1188690" y="491400"/>
                  <a:pt x="1154294" y="547492"/>
                  <a:pt x="1111432" y="601467"/>
                </a:cubicBezTo>
                <a:cubicBezTo>
                  <a:pt x="1068570" y="655442"/>
                  <a:pt x="1013536" y="714709"/>
                  <a:pt x="962207" y="763392"/>
                </a:cubicBezTo>
                <a:cubicBezTo>
                  <a:pt x="910878" y="812075"/>
                  <a:pt x="862194" y="853350"/>
                  <a:pt x="803457" y="893567"/>
                </a:cubicBezTo>
                <a:cubicBezTo>
                  <a:pt x="744720" y="933784"/>
                  <a:pt x="669578" y="974000"/>
                  <a:pt x="609782" y="1004692"/>
                </a:cubicBezTo>
                <a:cubicBezTo>
                  <a:pt x="549986" y="1035384"/>
                  <a:pt x="512944" y="1056021"/>
                  <a:pt x="444682" y="1077717"/>
                </a:cubicBezTo>
                <a:cubicBezTo>
                  <a:pt x="376419" y="1099413"/>
                  <a:pt x="265824" y="1124284"/>
                  <a:pt x="200207" y="1134867"/>
                </a:cubicBezTo>
                <a:cubicBezTo>
                  <a:pt x="134590" y="1145450"/>
                  <a:pt x="83261" y="1139100"/>
                  <a:pt x="50982" y="1141217"/>
                </a:cubicBezTo>
                <a:cubicBezTo>
                  <a:pt x="18703" y="1143334"/>
                  <a:pt x="13940" y="1133280"/>
                  <a:pt x="6532" y="1147567"/>
                </a:cubicBezTo>
                <a:cubicBezTo>
                  <a:pt x="-876" y="1161854"/>
                  <a:pt x="6532" y="1190959"/>
                  <a:pt x="6532" y="1226942"/>
                </a:cubicBezTo>
                <a:cubicBezTo>
                  <a:pt x="6532" y="1262925"/>
                  <a:pt x="7061" y="1315842"/>
                  <a:pt x="6532" y="1363467"/>
                </a:cubicBezTo>
                <a:cubicBezTo>
                  <a:pt x="6003" y="1411092"/>
                  <a:pt x="3886" y="1455542"/>
                  <a:pt x="3357" y="1512692"/>
                </a:cubicBezTo>
                <a:cubicBezTo>
                  <a:pt x="2828" y="1569842"/>
                  <a:pt x="3357" y="1706367"/>
                  <a:pt x="3357" y="1706367"/>
                </a:cubicBezTo>
                <a:cubicBezTo>
                  <a:pt x="3357" y="1765634"/>
                  <a:pt x="2299" y="1807438"/>
                  <a:pt x="3357" y="1868292"/>
                </a:cubicBezTo>
                <a:cubicBezTo>
                  <a:pt x="4415" y="1929146"/>
                  <a:pt x="9707" y="2017517"/>
                  <a:pt x="9707" y="2071492"/>
                </a:cubicBezTo>
                <a:cubicBezTo>
                  <a:pt x="9707" y="2125467"/>
                  <a:pt x="3886" y="2169388"/>
                  <a:pt x="3357" y="2192142"/>
                </a:cubicBezTo>
                <a:cubicBezTo>
                  <a:pt x="2828" y="2214896"/>
                  <a:pt x="-5639" y="2203784"/>
                  <a:pt x="6532" y="2208017"/>
                </a:cubicBezTo>
                <a:cubicBezTo>
                  <a:pt x="18703" y="2212250"/>
                  <a:pt x="43045" y="2215425"/>
                  <a:pt x="76382" y="2217542"/>
                </a:cubicBezTo>
                <a:cubicBezTo>
                  <a:pt x="109719" y="2219659"/>
                  <a:pt x="166340" y="2222305"/>
                  <a:pt x="206557" y="2220717"/>
                </a:cubicBezTo>
                <a:cubicBezTo>
                  <a:pt x="246774" y="2219129"/>
                  <a:pt x="274290" y="2215955"/>
                  <a:pt x="317682" y="2208017"/>
                </a:cubicBezTo>
                <a:cubicBezTo>
                  <a:pt x="361074" y="2200079"/>
                  <a:pt x="466907" y="2173092"/>
                  <a:pt x="466907" y="2173092"/>
                </a:cubicBezTo>
                <a:cubicBezTo>
                  <a:pt x="521411" y="2160921"/>
                  <a:pt x="591261" y="2149809"/>
                  <a:pt x="644707" y="2134992"/>
                </a:cubicBezTo>
                <a:cubicBezTo>
                  <a:pt x="698153" y="2120175"/>
                  <a:pt x="741544" y="2099538"/>
                  <a:pt x="787582" y="2084192"/>
                </a:cubicBezTo>
                <a:cubicBezTo>
                  <a:pt x="833620" y="2068846"/>
                  <a:pt x="870132" y="2063554"/>
                  <a:pt x="920932" y="2042917"/>
                </a:cubicBezTo>
                <a:cubicBezTo>
                  <a:pt x="971732" y="2022280"/>
                  <a:pt x="1092382" y="1960367"/>
                  <a:pt x="1092382" y="1960367"/>
                </a:cubicBezTo>
                <a:cubicBezTo>
                  <a:pt x="1147944" y="1933380"/>
                  <a:pt x="1205624" y="1909567"/>
                  <a:pt x="1254307" y="1880992"/>
                </a:cubicBezTo>
                <a:cubicBezTo>
                  <a:pt x="1302990" y="1852417"/>
                  <a:pt x="1333153" y="1826488"/>
                  <a:pt x="1384482" y="1788917"/>
                </a:cubicBezTo>
                <a:cubicBezTo>
                  <a:pt x="1435811" y="1751346"/>
                  <a:pt x="1508836" y="1697371"/>
                  <a:pt x="1562282" y="1655567"/>
                </a:cubicBezTo>
                <a:cubicBezTo>
                  <a:pt x="1615728" y="1613763"/>
                  <a:pt x="1657532" y="1582542"/>
                  <a:pt x="1705157" y="1538092"/>
                </a:cubicBezTo>
                <a:cubicBezTo>
                  <a:pt x="1752782" y="1493642"/>
                  <a:pt x="1800936" y="1442842"/>
                  <a:pt x="1848032" y="1388867"/>
                </a:cubicBezTo>
                <a:cubicBezTo>
                  <a:pt x="1895128" y="1334892"/>
                  <a:pt x="1939578" y="1280388"/>
                  <a:pt x="1987732" y="1214242"/>
                </a:cubicBezTo>
                <a:cubicBezTo>
                  <a:pt x="2035886" y="1148096"/>
                  <a:pt x="2096740" y="1057079"/>
                  <a:pt x="2136957" y="991992"/>
                </a:cubicBezTo>
                <a:cubicBezTo>
                  <a:pt x="2177174" y="926905"/>
                  <a:pt x="2199928" y="885630"/>
                  <a:pt x="2229032" y="823717"/>
                </a:cubicBezTo>
                <a:cubicBezTo>
                  <a:pt x="2258136" y="761805"/>
                  <a:pt x="2286711" y="690367"/>
                  <a:pt x="2311582" y="620517"/>
                </a:cubicBezTo>
                <a:cubicBezTo>
                  <a:pt x="2336453" y="550667"/>
                  <a:pt x="2357620" y="490871"/>
                  <a:pt x="2378257" y="404617"/>
                </a:cubicBezTo>
                <a:cubicBezTo>
                  <a:pt x="2398894" y="318363"/>
                  <a:pt x="2422178" y="170725"/>
                  <a:pt x="2435407" y="102992"/>
                </a:cubicBezTo>
                <a:cubicBezTo>
                  <a:pt x="2448636" y="35259"/>
                  <a:pt x="2453134" y="16738"/>
                  <a:pt x="2454457" y="456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3" name="자유형 22"/>
          <p:cNvSpPr/>
          <p:nvPr/>
        </p:nvSpPr>
        <p:spPr>
          <a:xfrm>
            <a:off x="4289906" y="2737400"/>
            <a:ext cx="1603355" cy="2424602"/>
          </a:xfrm>
          <a:custGeom>
            <a:avLst/>
            <a:gdLst>
              <a:gd name="connsiteX0" fmla="*/ 202719 w 2203885"/>
              <a:gd name="connsiteY0" fmla="*/ 1888 h 3344405"/>
              <a:gd name="connsiteX1" fmla="*/ 340832 w 2203885"/>
              <a:gd name="connsiteY1" fmla="*/ 54275 h 3344405"/>
              <a:gd name="connsiteX2" fmla="*/ 497994 w 2203885"/>
              <a:gd name="connsiteY2" fmla="*/ 101900 h 3344405"/>
              <a:gd name="connsiteX3" fmla="*/ 659919 w 2203885"/>
              <a:gd name="connsiteY3" fmla="*/ 149525 h 3344405"/>
              <a:gd name="connsiteX4" fmla="*/ 850419 w 2203885"/>
              <a:gd name="connsiteY4" fmla="*/ 201913 h 3344405"/>
              <a:gd name="connsiteX5" fmla="*/ 998057 w 2203885"/>
              <a:gd name="connsiteY5" fmla="*/ 254300 h 3344405"/>
              <a:gd name="connsiteX6" fmla="*/ 1140932 w 2203885"/>
              <a:gd name="connsiteY6" fmla="*/ 301925 h 3344405"/>
              <a:gd name="connsiteX7" fmla="*/ 1212369 w 2203885"/>
              <a:gd name="connsiteY7" fmla="*/ 311450 h 3344405"/>
              <a:gd name="connsiteX8" fmla="*/ 1179032 w 2203885"/>
              <a:gd name="connsiteY8" fmla="*/ 387650 h 3344405"/>
              <a:gd name="connsiteX9" fmla="*/ 1136169 w 2203885"/>
              <a:gd name="connsiteY9" fmla="*/ 497188 h 3344405"/>
              <a:gd name="connsiteX10" fmla="*/ 1088544 w 2203885"/>
              <a:gd name="connsiteY10" fmla="*/ 649588 h 3344405"/>
              <a:gd name="connsiteX11" fmla="*/ 1064732 w 2203885"/>
              <a:gd name="connsiteY11" fmla="*/ 821038 h 3344405"/>
              <a:gd name="connsiteX12" fmla="*/ 1074257 w 2203885"/>
              <a:gd name="connsiteY12" fmla="*/ 1016300 h 3344405"/>
              <a:gd name="connsiteX13" fmla="*/ 1112357 w 2203885"/>
              <a:gd name="connsiteY13" fmla="*/ 1240138 h 3344405"/>
              <a:gd name="connsiteX14" fmla="*/ 1155219 w 2203885"/>
              <a:gd name="connsiteY14" fmla="*/ 1397300 h 3344405"/>
              <a:gd name="connsiteX15" fmla="*/ 1231419 w 2203885"/>
              <a:gd name="connsiteY15" fmla="*/ 1549700 h 3344405"/>
              <a:gd name="connsiteX16" fmla="*/ 1321907 w 2203885"/>
              <a:gd name="connsiteY16" fmla="*/ 1721150 h 3344405"/>
              <a:gd name="connsiteX17" fmla="*/ 1474307 w 2203885"/>
              <a:gd name="connsiteY17" fmla="*/ 1897363 h 3344405"/>
              <a:gd name="connsiteX18" fmla="*/ 1645757 w 2203885"/>
              <a:gd name="connsiteY18" fmla="*/ 2040238 h 3344405"/>
              <a:gd name="connsiteX19" fmla="*/ 1841019 w 2203885"/>
              <a:gd name="connsiteY19" fmla="*/ 2149775 h 3344405"/>
              <a:gd name="connsiteX20" fmla="*/ 2050569 w 2203885"/>
              <a:gd name="connsiteY20" fmla="*/ 2240263 h 3344405"/>
              <a:gd name="connsiteX21" fmla="*/ 2193444 w 2203885"/>
              <a:gd name="connsiteY21" fmla="*/ 2268838 h 3344405"/>
              <a:gd name="connsiteX22" fmla="*/ 2193444 w 2203885"/>
              <a:gd name="connsiteY22" fmla="*/ 2416475 h 3344405"/>
              <a:gd name="connsiteX23" fmla="*/ 2202969 w 2203885"/>
              <a:gd name="connsiteY23" fmla="*/ 2654600 h 3344405"/>
              <a:gd name="connsiteX24" fmla="*/ 2202969 w 2203885"/>
              <a:gd name="connsiteY24" fmla="*/ 2921300 h 3344405"/>
              <a:gd name="connsiteX25" fmla="*/ 2198207 w 2203885"/>
              <a:gd name="connsiteY25" fmla="*/ 3192763 h 3344405"/>
              <a:gd name="connsiteX26" fmla="*/ 2169632 w 2203885"/>
              <a:gd name="connsiteY26" fmla="*/ 3335638 h 3344405"/>
              <a:gd name="connsiteX27" fmla="*/ 1998182 w 2203885"/>
              <a:gd name="connsiteY27" fmla="*/ 3321350 h 3344405"/>
              <a:gd name="connsiteX28" fmla="*/ 1741007 w 2203885"/>
              <a:gd name="connsiteY28" fmla="*/ 3259438 h 3344405"/>
              <a:gd name="connsiteX29" fmla="*/ 1483832 w 2203885"/>
              <a:gd name="connsiteY29" fmla="*/ 3164188 h 3344405"/>
              <a:gd name="connsiteX30" fmla="*/ 1231419 w 2203885"/>
              <a:gd name="connsiteY30" fmla="*/ 3030838 h 3344405"/>
              <a:gd name="connsiteX31" fmla="*/ 993294 w 2203885"/>
              <a:gd name="connsiteY31" fmla="*/ 2864150 h 3344405"/>
              <a:gd name="connsiteX32" fmla="*/ 778982 w 2203885"/>
              <a:gd name="connsiteY32" fmla="*/ 2697463 h 3344405"/>
              <a:gd name="connsiteX33" fmla="*/ 569432 w 2203885"/>
              <a:gd name="connsiteY33" fmla="*/ 2468863 h 3344405"/>
              <a:gd name="connsiteX34" fmla="*/ 383694 w 2203885"/>
              <a:gd name="connsiteY34" fmla="*/ 2221213 h 3344405"/>
              <a:gd name="connsiteX35" fmla="*/ 245582 w 2203885"/>
              <a:gd name="connsiteY35" fmla="*/ 1968800 h 3344405"/>
              <a:gd name="connsiteX36" fmla="*/ 112232 w 2203885"/>
              <a:gd name="connsiteY36" fmla="*/ 1611613 h 3344405"/>
              <a:gd name="connsiteX37" fmla="*/ 50319 w 2203885"/>
              <a:gd name="connsiteY37" fmla="*/ 1378250 h 3344405"/>
              <a:gd name="connsiteX38" fmla="*/ 2694 w 2203885"/>
              <a:gd name="connsiteY38" fmla="*/ 1068688 h 3344405"/>
              <a:gd name="connsiteX39" fmla="*/ 12219 w 2203885"/>
              <a:gd name="connsiteY39" fmla="*/ 701975 h 3344405"/>
              <a:gd name="connsiteX40" fmla="*/ 64607 w 2203885"/>
              <a:gd name="connsiteY40" fmla="*/ 387650 h 3344405"/>
              <a:gd name="connsiteX41" fmla="*/ 131282 w 2203885"/>
              <a:gd name="connsiteY41" fmla="*/ 125713 h 3344405"/>
              <a:gd name="connsiteX42" fmla="*/ 202719 w 2203885"/>
              <a:gd name="connsiteY42" fmla="*/ 1888 h 3344405"/>
              <a:gd name="connsiteX0" fmla="*/ 202719 w 2203885"/>
              <a:gd name="connsiteY0" fmla="*/ 1888 h 3344405"/>
              <a:gd name="connsiteX1" fmla="*/ 340832 w 2203885"/>
              <a:gd name="connsiteY1" fmla="*/ 54275 h 3344405"/>
              <a:gd name="connsiteX2" fmla="*/ 497994 w 2203885"/>
              <a:gd name="connsiteY2" fmla="*/ 101900 h 3344405"/>
              <a:gd name="connsiteX3" fmla="*/ 659919 w 2203885"/>
              <a:gd name="connsiteY3" fmla="*/ 149525 h 3344405"/>
              <a:gd name="connsiteX4" fmla="*/ 850419 w 2203885"/>
              <a:gd name="connsiteY4" fmla="*/ 201913 h 3344405"/>
              <a:gd name="connsiteX5" fmla="*/ 998057 w 2203885"/>
              <a:gd name="connsiteY5" fmla="*/ 254300 h 3344405"/>
              <a:gd name="connsiteX6" fmla="*/ 1137757 w 2203885"/>
              <a:gd name="connsiteY6" fmla="*/ 292400 h 3344405"/>
              <a:gd name="connsiteX7" fmla="*/ 1212369 w 2203885"/>
              <a:gd name="connsiteY7" fmla="*/ 311450 h 3344405"/>
              <a:gd name="connsiteX8" fmla="*/ 1179032 w 2203885"/>
              <a:gd name="connsiteY8" fmla="*/ 387650 h 3344405"/>
              <a:gd name="connsiteX9" fmla="*/ 1136169 w 2203885"/>
              <a:gd name="connsiteY9" fmla="*/ 497188 h 3344405"/>
              <a:gd name="connsiteX10" fmla="*/ 1088544 w 2203885"/>
              <a:gd name="connsiteY10" fmla="*/ 649588 h 3344405"/>
              <a:gd name="connsiteX11" fmla="*/ 1064732 w 2203885"/>
              <a:gd name="connsiteY11" fmla="*/ 821038 h 3344405"/>
              <a:gd name="connsiteX12" fmla="*/ 1074257 w 2203885"/>
              <a:gd name="connsiteY12" fmla="*/ 1016300 h 3344405"/>
              <a:gd name="connsiteX13" fmla="*/ 1112357 w 2203885"/>
              <a:gd name="connsiteY13" fmla="*/ 1240138 h 3344405"/>
              <a:gd name="connsiteX14" fmla="*/ 1155219 w 2203885"/>
              <a:gd name="connsiteY14" fmla="*/ 1397300 h 3344405"/>
              <a:gd name="connsiteX15" fmla="*/ 1231419 w 2203885"/>
              <a:gd name="connsiteY15" fmla="*/ 1549700 h 3344405"/>
              <a:gd name="connsiteX16" fmla="*/ 1321907 w 2203885"/>
              <a:gd name="connsiteY16" fmla="*/ 1721150 h 3344405"/>
              <a:gd name="connsiteX17" fmla="*/ 1474307 w 2203885"/>
              <a:gd name="connsiteY17" fmla="*/ 1897363 h 3344405"/>
              <a:gd name="connsiteX18" fmla="*/ 1645757 w 2203885"/>
              <a:gd name="connsiteY18" fmla="*/ 2040238 h 3344405"/>
              <a:gd name="connsiteX19" fmla="*/ 1841019 w 2203885"/>
              <a:gd name="connsiteY19" fmla="*/ 2149775 h 3344405"/>
              <a:gd name="connsiteX20" fmla="*/ 2050569 w 2203885"/>
              <a:gd name="connsiteY20" fmla="*/ 2240263 h 3344405"/>
              <a:gd name="connsiteX21" fmla="*/ 2193444 w 2203885"/>
              <a:gd name="connsiteY21" fmla="*/ 2268838 h 3344405"/>
              <a:gd name="connsiteX22" fmla="*/ 2193444 w 2203885"/>
              <a:gd name="connsiteY22" fmla="*/ 2416475 h 3344405"/>
              <a:gd name="connsiteX23" fmla="*/ 2202969 w 2203885"/>
              <a:gd name="connsiteY23" fmla="*/ 2654600 h 3344405"/>
              <a:gd name="connsiteX24" fmla="*/ 2202969 w 2203885"/>
              <a:gd name="connsiteY24" fmla="*/ 2921300 h 3344405"/>
              <a:gd name="connsiteX25" fmla="*/ 2198207 w 2203885"/>
              <a:gd name="connsiteY25" fmla="*/ 3192763 h 3344405"/>
              <a:gd name="connsiteX26" fmla="*/ 2169632 w 2203885"/>
              <a:gd name="connsiteY26" fmla="*/ 3335638 h 3344405"/>
              <a:gd name="connsiteX27" fmla="*/ 1998182 w 2203885"/>
              <a:gd name="connsiteY27" fmla="*/ 3321350 h 3344405"/>
              <a:gd name="connsiteX28" fmla="*/ 1741007 w 2203885"/>
              <a:gd name="connsiteY28" fmla="*/ 3259438 h 3344405"/>
              <a:gd name="connsiteX29" fmla="*/ 1483832 w 2203885"/>
              <a:gd name="connsiteY29" fmla="*/ 3164188 h 3344405"/>
              <a:gd name="connsiteX30" fmla="*/ 1231419 w 2203885"/>
              <a:gd name="connsiteY30" fmla="*/ 3030838 h 3344405"/>
              <a:gd name="connsiteX31" fmla="*/ 993294 w 2203885"/>
              <a:gd name="connsiteY31" fmla="*/ 2864150 h 3344405"/>
              <a:gd name="connsiteX32" fmla="*/ 778982 w 2203885"/>
              <a:gd name="connsiteY32" fmla="*/ 2697463 h 3344405"/>
              <a:gd name="connsiteX33" fmla="*/ 569432 w 2203885"/>
              <a:gd name="connsiteY33" fmla="*/ 2468863 h 3344405"/>
              <a:gd name="connsiteX34" fmla="*/ 383694 w 2203885"/>
              <a:gd name="connsiteY34" fmla="*/ 2221213 h 3344405"/>
              <a:gd name="connsiteX35" fmla="*/ 245582 w 2203885"/>
              <a:gd name="connsiteY35" fmla="*/ 1968800 h 3344405"/>
              <a:gd name="connsiteX36" fmla="*/ 112232 w 2203885"/>
              <a:gd name="connsiteY36" fmla="*/ 1611613 h 3344405"/>
              <a:gd name="connsiteX37" fmla="*/ 50319 w 2203885"/>
              <a:gd name="connsiteY37" fmla="*/ 1378250 h 3344405"/>
              <a:gd name="connsiteX38" fmla="*/ 2694 w 2203885"/>
              <a:gd name="connsiteY38" fmla="*/ 1068688 h 3344405"/>
              <a:gd name="connsiteX39" fmla="*/ 12219 w 2203885"/>
              <a:gd name="connsiteY39" fmla="*/ 701975 h 3344405"/>
              <a:gd name="connsiteX40" fmla="*/ 64607 w 2203885"/>
              <a:gd name="connsiteY40" fmla="*/ 387650 h 3344405"/>
              <a:gd name="connsiteX41" fmla="*/ 131282 w 2203885"/>
              <a:gd name="connsiteY41" fmla="*/ 125713 h 3344405"/>
              <a:gd name="connsiteX42" fmla="*/ 202719 w 2203885"/>
              <a:gd name="connsiteY42" fmla="*/ 1888 h 3344405"/>
              <a:gd name="connsiteX0" fmla="*/ 190019 w 2203885"/>
              <a:gd name="connsiteY0" fmla="*/ 2196 h 3335188"/>
              <a:gd name="connsiteX1" fmla="*/ 340832 w 2203885"/>
              <a:gd name="connsiteY1" fmla="*/ 45058 h 3335188"/>
              <a:gd name="connsiteX2" fmla="*/ 497994 w 2203885"/>
              <a:gd name="connsiteY2" fmla="*/ 92683 h 3335188"/>
              <a:gd name="connsiteX3" fmla="*/ 659919 w 2203885"/>
              <a:gd name="connsiteY3" fmla="*/ 140308 h 3335188"/>
              <a:gd name="connsiteX4" fmla="*/ 850419 w 2203885"/>
              <a:gd name="connsiteY4" fmla="*/ 192696 h 3335188"/>
              <a:gd name="connsiteX5" fmla="*/ 998057 w 2203885"/>
              <a:gd name="connsiteY5" fmla="*/ 245083 h 3335188"/>
              <a:gd name="connsiteX6" fmla="*/ 1137757 w 2203885"/>
              <a:gd name="connsiteY6" fmla="*/ 283183 h 3335188"/>
              <a:gd name="connsiteX7" fmla="*/ 1212369 w 2203885"/>
              <a:gd name="connsiteY7" fmla="*/ 302233 h 3335188"/>
              <a:gd name="connsiteX8" fmla="*/ 1179032 w 2203885"/>
              <a:gd name="connsiteY8" fmla="*/ 378433 h 3335188"/>
              <a:gd name="connsiteX9" fmla="*/ 1136169 w 2203885"/>
              <a:gd name="connsiteY9" fmla="*/ 487971 h 3335188"/>
              <a:gd name="connsiteX10" fmla="*/ 1088544 w 2203885"/>
              <a:gd name="connsiteY10" fmla="*/ 640371 h 3335188"/>
              <a:gd name="connsiteX11" fmla="*/ 1064732 w 2203885"/>
              <a:gd name="connsiteY11" fmla="*/ 811821 h 3335188"/>
              <a:gd name="connsiteX12" fmla="*/ 1074257 w 2203885"/>
              <a:gd name="connsiteY12" fmla="*/ 1007083 h 3335188"/>
              <a:gd name="connsiteX13" fmla="*/ 1112357 w 2203885"/>
              <a:gd name="connsiteY13" fmla="*/ 1230921 h 3335188"/>
              <a:gd name="connsiteX14" fmla="*/ 1155219 w 2203885"/>
              <a:gd name="connsiteY14" fmla="*/ 1388083 h 3335188"/>
              <a:gd name="connsiteX15" fmla="*/ 1231419 w 2203885"/>
              <a:gd name="connsiteY15" fmla="*/ 1540483 h 3335188"/>
              <a:gd name="connsiteX16" fmla="*/ 1321907 w 2203885"/>
              <a:gd name="connsiteY16" fmla="*/ 1711933 h 3335188"/>
              <a:gd name="connsiteX17" fmla="*/ 1474307 w 2203885"/>
              <a:gd name="connsiteY17" fmla="*/ 1888146 h 3335188"/>
              <a:gd name="connsiteX18" fmla="*/ 1645757 w 2203885"/>
              <a:gd name="connsiteY18" fmla="*/ 2031021 h 3335188"/>
              <a:gd name="connsiteX19" fmla="*/ 1841019 w 2203885"/>
              <a:gd name="connsiteY19" fmla="*/ 2140558 h 3335188"/>
              <a:gd name="connsiteX20" fmla="*/ 2050569 w 2203885"/>
              <a:gd name="connsiteY20" fmla="*/ 2231046 h 3335188"/>
              <a:gd name="connsiteX21" fmla="*/ 2193444 w 2203885"/>
              <a:gd name="connsiteY21" fmla="*/ 2259621 h 3335188"/>
              <a:gd name="connsiteX22" fmla="*/ 2193444 w 2203885"/>
              <a:gd name="connsiteY22" fmla="*/ 2407258 h 3335188"/>
              <a:gd name="connsiteX23" fmla="*/ 2202969 w 2203885"/>
              <a:gd name="connsiteY23" fmla="*/ 2645383 h 3335188"/>
              <a:gd name="connsiteX24" fmla="*/ 2202969 w 2203885"/>
              <a:gd name="connsiteY24" fmla="*/ 2912083 h 3335188"/>
              <a:gd name="connsiteX25" fmla="*/ 2198207 w 2203885"/>
              <a:gd name="connsiteY25" fmla="*/ 3183546 h 3335188"/>
              <a:gd name="connsiteX26" fmla="*/ 2169632 w 2203885"/>
              <a:gd name="connsiteY26" fmla="*/ 3326421 h 3335188"/>
              <a:gd name="connsiteX27" fmla="*/ 1998182 w 2203885"/>
              <a:gd name="connsiteY27" fmla="*/ 3312133 h 3335188"/>
              <a:gd name="connsiteX28" fmla="*/ 1741007 w 2203885"/>
              <a:gd name="connsiteY28" fmla="*/ 3250221 h 3335188"/>
              <a:gd name="connsiteX29" fmla="*/ 1483832 w 2203885"/>
              <a:gd name="connsiteY29" fmla="*/ 3154971 h 3335188"/>
              <a:gd name="connsiteX30" fmla="*/ 1231419 w 2203885"/>
              <a:gd name="connsiteY30" fmla="*/ 3021621 h 3335188"/>
              <a:gd name="connsiteX31" fmla="*/ 993294 w 2203885"/>
              <a:gd name="connsiteY31" fmla="*/ 2854933 h 3335188"/>
              <a:gd name="connsiteX32" fmla="*/ 778982 w 2203885"/>
              <a:gd name="connsiteY32" fmla="*/ 2688246 h 3335188"/>
              <a:gd name="connsiteX33" fmla="*/ 569432 w 2203885"/>
              <a:gd name="connsiteY33" fmla="*/ 2459646 h 3335188"/>
              <a:gd name="connsiteX34" fmla="*/ 383694 w 2203885"/>
              <a:gd name="connsiteY34" fmla="*/ 2211996 h 3335188"/>
              <a:gd name="connsiteX35" fmla="*/ 245582 w 2203885"/>
              <a:gd name="connsiteY35" fmla="*/ 1959583 h 3335188"/>
              <a:gd name="connsiteX36" fmla="*/ 112232 w 2203885"/>
              <a:gd name="connsiteY36" fmla="*/ 1602396 h 3335188"/>
              <a:gd name="connsiteX37" fmla="*/ 50319 w 2203885"/>
              <a:gd name="connsiteY37" fmla="*/ 1369033 h 3335188"/>
              <a:gd name="connsiteX38" fmla="*/ 2694 w 2203885"/>
              <a:gd name="connsiteY38" fmla="*/ 1059471 h 3335188"/>
              <a:gd name="connsiteX39" fmla="*/ 12219 w 2203885"/>
              <a:gd name="connsiteY39" fmla="*/ 692758 h 3335188"/>
              <a:gd name="connsiteX40" fmla="*/ 64607 w 2203885"/>
              <a:gd name="connsiteY40" fmla="*/ 378433 h 3335188"/>
              <a:gd name="connsiteX41" fmla="*/ 131282 w 2203885"/>
              <a:gd name="connsiteY41" fmla="*/ 116496 h 3335188"/>
              <a:gd name="connsiteX42" fmla="*/ 190019 w 2203885"/>
              <a:gd name="connsiteY42" fmla="*/ 2196 h 3335188"/>
              <a:gd name="connsiteX0" fmla="*/ 190019 w 2203885"/>
              <a:gd name="connsiteY0" fmla="*/ 2196 h 3335188"/>
              <a:gd name="connsiteX1" fmla="*/ 340832 w 2203885"/>
              <a:gd name="connsiteY1" fmla="*/ 45058 h 3335188"/>
              <a:gd name="connsiteX2" fmla="*/ 497994 w 2203885"/>
              <a:gd name="connsiteY2" fmla="*/ 92683 h 3335188"/>
              <a:gd name="connsiteX3" fmla="*/ 659919 w 2203885"/>
              <a:gd name="connsiteY3" fmla="*/ 140308 h 3335188"/>
              <a:gd name="connsiteX4" fmla="*/ 850419 w 2203885"/>
              <a:gd name="connsiteY4" fmla="*/ 192696 h 3335188"/>
              <a:gd name="connsiteX5" fmla="*/ 998057 w 2203885"/>
              <a:gd name="connsiteY5" fmla="*/ 245083 h 3335188"/>
              <a:gd name="connsiteX6" fmla="*/ 1137757 w 2203885"/>
              <a:gd name="connsiteY6" fmla="*/ 283183 h 3335188"/>
              <a:gd name="connsiteX7" fmla="*/ 1212369 w 2203885"/>
              <a:gd name="connsiteY7" fmla="*/ 302233 h 3335188"/>
              <a:gd name="connsiteX8" fmla="*/ 1179032 w 2203885"/>
              <a:gd name="connsiteY8" fmla="*/ 378433 h 3335188"/>
              <a:gd name="connsiteX9" fmla="*/ 1136169 w 2203885"/>
              <a:gd name="connsiteY9" fmla="*/ 487971 h 3335188"/>
              <a:gd name="connsiteX10" fmla="*/ 1098069 w 2203885"/>
              <a:gd name="connsiteY10" fmla="*/ 649896 h 3335188"/>
              <a:gd name="connsiteX11" fmla="*/ 1064732 w 2203885"/>
              <a:gd name="connsiteY11" fmla="*/ 811821 h 3335188"/>
              <a:gd name="connsiteX12" fmla="*/ 1074257 w 2203885"/>
              <a:gd name="connsiteY12" fmla="*/ 1007083 h 3335188"/>
              <a:gd name="connsiteX13" fmla="*/ 1112357 w 2203885"/>
              <a:gd name="connsiteY13" fmla="*/ 1230921 h 3335188"/>
              <a:gd name="connsiteX14" fmla="*/ 1155219 w 2203885"/>
              <a:gd name="connsiteY14" fmla="*/ 1388083 h 3335188"/>
              <a:gd name="connsiteX15" fmla="*/ 1231419 w 2203885"/>
              <a:gd name="connsiteY15" fmla="*/ 1540483 h 3335188"/>
              <a:gd name="connsiteX16" fmla="*/ 1321907 w 2203885"/>
              <a:gd name="connsiteY16" fmla="*/ 1711933 h 3335188"/>
              <a:gd name="connsiteX17" fmla="*/ 1474307 w 2203885"/>
              <a:gd name="connsiteY17" fmla="*/ 1888146 h 3335188"/>
              <a:gd name="connsiteX18" fmla="*/ 1645757 w 2203885"/>
              <a:gd name="connsiteY18" fmla="*/ 2031021 h 3335188"/>
              <a:gd name="connsiteX19" fmla="*/ 1841019 w 2203885"/>
              <a:gd name="connsiteY19" fmla="*/ 2140558 h 3335188"/>
              <a:gd name="connsiteX20" fmla="*/ 2050569 w 2203885"/>
              <a:gd name="connsiteY20" fmla="*/ 2231046 h 3335188"/>
              <a:gd name="connsiteX21" fmla="*/ 2193444 w 2203885"/>
              <a:gd name="connsiteY21" fmla="*/ 2259621 h 3335188"/>
              <a:gd name="connsiteX22" fmla="*/ 2193444 w 2203885"/>
              <a:gd name="connsiteY22" fmla="*/ 2407258 h 3335188"/>
              <a:gd name="connsiteX23" fmla="*/ 2202969 w 2203885"/>
              <a:gd name="connsiteY23" fmla="*/ 2645383 h 3335188"/>
              <a:gd name="connsiteX24" fmla="*/ 2202969 w 2203885"/>
              <a:gd name="connsiteY24" fmla="*/ 2912083 h 3335188"/>
              <a:gd name="connsiteX25" fmla="*/ 2198207 w 2203885"/>
              <a:gd name="connsiteY25" fmla="*/ 3183546 h 3335188"/>
              <a:gd name="connsiteX26" fmla="*/ 2169632 w 2203885"/>
              <a:gd name="connsiteY26" fmla="*/ 3326421 h 3335188"/>
              <a:gd name="connsiteX27" fmla="*/ 1998182 w 2203885"/>
              <a:gd name="connsiteY27" fmla="*/ 3312133 h 3335188"/>
              <a:gd name="connsiteX28" fmla="*/ 1741007 w 2203885"/>
              <a:gd name="connsiteY28" fmla="*/ 3250221 h 3335188"/>
              <a:gd name="connsiteX29" fmla="*/ 1483832 w 2203885"/>
              <a:gd name="connsiteY29" fmla="*/ 3154971 h 3335188"/>
              <a:gd name="connsiteX30" fmla="*/ 1231419 w 2203885"/>
              <a:gd name="connsiteY30" fmla="*/ 3021621 h 3335188"/>
              <a:gd name="connsiteX31" fmla="*/ 993294 w 2203885"/>
              <a:gd name="connsiteY31" fmla="*/ 2854933 h 3335188"/>
              <a:gd name="connsiteX32" fmla="*/ 778982 w 2203885"/>
              <a:gd name="connsiteY32" fmla="*/ 2688246 h 3335188"/>
              <a:gd name="connsiteX33" fmla="*/ 569432 w 2203885"/>
              <a:gd name="connsiteY33" fmla="*/ 2459646 h 3335188"/>
              <a:gd name="connsiteX34" fmla="*/ 383694 w 2203885"/>
              <a:gd name="connsiteY34" fmla="*/ 2211996 h 3335188"/>
              <a:gd name="connsiteX35" fmla="*/ 245582 w 2203885"/>
              <a:gd name="connsiteY35" fmla="*/ 1959583 h 3335188"/>
              <a:gd name="connsiteX36" fmla="*/ 112232 w 2203885"/>
              <a:gd name="connsiteY36" fmla="*/ 1602396 h 3335188"/>
              <a:gd name="connsiteX37" fmla="*/ 50319 w 2203885"/>
              <a:gd name="connsiteY37" fmla="*/ 1369033 h 3335188"/>
              <a:gd name="connsiteX38" fmla="*/ 2694 w 2203885"/>
              <a:gd name="connsiteY38" fmla="*/ 1059471 h 3335188"/>
              <a:gd name="connsiteX39" fmla="*/ 12219 w 2203885"/>
              <a:gd name="connsiteY39" fmla="*/ 692758 h 3335188"/>
              <a:gd name="connsiteX40" fmla="*/ 64607 w 2203885"/>
              <a:gd name="connsiteY40" fmla="*/ 378433 h 3335188"/>
              <a:gd name="connsiteX41" fmla="*/ 131282 w 2203885"/>
              <a:gd name="connsiteY41" fmla="*/ 116496 h 3335188"/>
              <a:gd name="connsiteX42" fmla="*/ 190019 w 2203885"/>
              <a:gd name="connsiteY42" fmla="*/ 2196 h 3335188"/>
              <a:gd name="connsiteX0" fmla="*/ 190019 w 2203885"/>
              <a:gd name="connsiteY0" fmla="*/ 2196 h 3335188"/>
              <a:gd name="connsiteX1" fmla="*/ 340832 w 2203885"/>
              <a:gd name="connsiteY1" fmla="*/ 45058 h 3335188"/>
              <a:gd name="connsiteX2" fmla="*/ 497994 w 2203885"/>
              <a:gd name="connsiteY2" fmla="*/ 92683 h 3335188"/>
              <a:gd name="connsiteX3" fmla="*/ 659919 w 2203885"/>
              <a:gd name="connsiteY3" fmla="*/ 140308 h 3335188"/>
              <a:gd name="connsiteX4" fmla="*/ 850419 w 2203885"/>
              <a:gd name="connsiteY4" fmla="*/ 192696 h 3335188"/>
              <a:gd name="connsiteX5" fmla="*/ 998057 w 2203885"/>
              <a:gd name="connsiteY5" fmla="*/ 245083 h 3335188"/>
              <a:gd name="connsiteX6" fmla="*/ 1137757 w 2203885"/>
              <a:gd name="connsiteY6" fmla="*/ 283183 h 3335188"/>
              <a:gd name="connsiteX7" fmla="*/ 1212369 w 2203885"/>
              <a:gd name="connsiteY7" fmla="*/ 302233 h 3335188"/>
              <a:gd name="connsiteX8" fmla="*/ 1179032 w 2203885"/>
              <a:gd name="connsiteY8" fmla="*/ 378433 h 3335188"/>
              <a:gd name="connsiteX9" fmla="*/ 1136169 w 2203885"/>
              <a:gd name="connsiteY9" fmla="*/ 487971 h 3335188"/>
              <a:gd name="connsiteX10" fmla="*/ 1098069 w 2203885"/>
              <a:gd name="connsiteY10" fmla="*/ 649896 h 3335188"/>
              <a:gd name="connsiteX11" fmla="*/ 1080607 w 2203885"/>
              <a:gd name="connsiteY11" fmla="*/ 824521 h 3335188"/>
              <a:gd name="connsiteX12" fmla="*/ 1074257 w 2203885"/>
              <a:gd name="connsiteY12" fmla="*/ 1007083 h 3335188"/>
              <a:gd name="connsiteX13" fmla="*/ 1112357 w 2203885"/>
              <a:gd name="connsiteY13" fmla="*/ 1230921 h 3335188"/>
              <a:gd name="connsiteX14" fmla="*/ 1155219 w 2203885"/>
              <a:gd name="connsiteY14" fmla="*/ 1388083 h 3335188"/>
              <a:gd name="connsiteX15" fmla="*/ 1231419 w 2203885"/>
              <a:gd name="connsiteY15" fmla="*/ 1540483 h 3335188"/>
              <a:gd name="connsiteX16" fmla="*/ 1321907 w 2203885"/>
              <a:gd name="connsiteY16" fmla="*/ 1711933 h 3335188"/>
              <a:gd name="connsiteX17" fmla="*/ 1474307 w 2203885"/>
              <a:gd name="connsiteY17" fmla="*/ 1888146 h 3335188"/>
              <a:gd name="connsiteX18" fmla="*/ 1645757 w 2203885"/>
              <a:gd name="connsiteY18" fmla="*/ 2031021 h 3335188"/>
              <a:gd name="connsiteX19" fmla="*/ 1841019 w 2203885"/>
              <a:gd name="connsiteY19" fmla="*/ 2140558 h 3335188"/>
              <a:gd name="connsiteX20" fmla="*/ 2050569 w 2203885"/>
              <a:gd name="connsiteY20" fmla="*/ 2231046 h 3335188"/>
              <a:gd name="connsiteX21" fmla="*/ 2193444 w 2203885"/>
              <a:gd name="connsiteY21" fmla="*/ 2259621 h 3335188"/>
              <a:gd name="connsiteX22" fmla="*/ 2193444 w 2203885"/>
              <a:gd name="connsiteY22" fmla="*/ 2407258 h 3335188"/>
              <a:gd name="connsiteX23" fmla="*/ 2202969 w 2203885"/>
              <a:gd name="connsiteY23" fmla="*/ 2645383 h 3335188"/>
              <a:gd name="connsiteX24" fmla="*/ 2202969 w 2203885"/>
              <a:gd name="connsiteY24" fmla="*/ 2912083 h 3335188"/>
              <a:gd name="connsiteX25" fmla="*/ 2198207 w 2203885"/>
              <a:gd name="connsiteY25" fmla="*/ 3183546 h 3335188"/>
              <a:gd name="connsiteX26" fmla="*/ 2169632 w 2203885"/>
              <a:gd name="connsiteY26" fmla="*/ 3326421 h 3335188"/>
              <a:gd name="connsiteX27" fmla="*/ 1998182 w 2203885"/>
              <a:gd name="connsiteY27" fmla="*/ 3312133 h 3335188"/>
              <a:gd name="connsiteX28" fmla="*/ 1741007 w 2203885"/>
              <a:gd name="connsiteY28" fmla="*/ 3250221 h 3335188"/>
              <a:gd name="connsiteX29" fmla="*/ 1483832 w 2203885"/>
              <a:gd name="connsiteY29" fmla="*/ 3154971 h 3335188"/>
              <a:gd name="connsiteX30" fmla="*/ 1231419 w 2203885"/>
              <a:gd name="connsiteY30" fmla="*/ 3021621 h 3335188"/>
              <a:gd name="connsiteX31" fmla="*/ 993294 w 2203885"/>
              <a:gd name="connsiteY31" fmla="*/ 2854933 h 3335188"/>
              <a:gd name="connsiteX32" fmla="*/ 778982 w 2203885"/>
              <a:gd name="connsiteY32" fmla="*/ 2688246 h 3335188"/>
              <a:gd name="connsiteX33" fmla="*/ 569432 w 2203885"/>
              <a:gd name="connsiteY33" fmla="*/ 2459646 h 3335188"/>
              <a:gd name="connsiteX34" fmla="*/ 383694 w 2203885"/>
              <a:gd name="connsiteY34" fmla="*/ 2211996 h 3335188"/>
              <a:gd name="connsiteX35" fmla="*/ 245582 w 2203885"/>
              <a:gd name="connsiteY35" fmla="*/ 1959583 h 3335188"/>
              <a:gd name="connsiteX36" fmla="*/ 112232 w 2203885"/>
              <a:gd name="connsiteY36" fmla="*/ 1602396 h 3335188"/>
              <a:gd name="connsiteX37" fmla="*/ 50319 w 2203885"/>
              <a:gd name="connsiteY37" fmla="*/ 1369033 h 3335188"/>
              <a:gd name="connsiteX38" fmla="*/ 2694 w 2203885"/>
              <a:gd name="connsiteY38" fmla="*/ 1059471 h 3335188"/>
              <a:gd name="connsiteX39" fmla="*/ 12219 w 2203885"/>
              <a:gd name="connsiteY39" fmla="*/ 692758 h 3335188"/>
              <a:gd name="connsiteX40" fmla="*/ 64607 w 2203885"/>
              <a:gd name="connsiteY40" fmla="*/ 378433 h 3335188"/>
              <a:gd name="connsiteX41" fmla="*/ 131282 w 2203885"/>
              <a:gd name="connsiteY41" fmla="*/ 116496 h 3335188"/>
              <a:gd name="connsiteX42" fmla="*/ 190019 w 2203885"/>
              <a:gd name="connsiteY42" fmla="*/ 2196 h 3335188"/>
              <a:gd name="connsiteX0" fmla="*/ 190019 w 2203885"/>
              <a:gd name="connsiteY0" fmla="*/ 2196 h 3335188"/>
              <a:gd name="connsiteX1" fmla="*/ 340832 w 2203885"/>
              <a:gd name="connsiteY1" fmla="*/ 45058 h 3335188"/>
              <a:gd name="connsiteX2" fmla="*/ 497994 w 2203885"/>
              <a:gd name="connsiteY2" fmla="*/ 92683 h 3335188"/>
              <a:gd name="connsiteX3" fmla="*/ 659919 w 2203885"/>
              <a:gd name="connsiteY3" fmla="*/ 140308 h 3335188"/>
              <a:gd name="connsiteX4" fmla="*/ 850419 w 2203885"/>
              <a:gd name="connsiteY4" fmla="*/ 192696 h 3335188"/>
              <a:gd name="connsiteX5" fmla="*/ 998057 w 2203885"/>
              <a:gd name="connsiteY5" fmla="*/ 245083 h 3335188"/>
              <a:gd name="connsiteX6" fmla="*/ 1137757 w 2203885"/>
              <a:gd name="connsiteY6" fmla="*/ 283183 h 3335188"/>
              <a:gd name="connsiteX7" fmla="*/ 1196494 w 2203885"/>
              <a:gd name="connsiteY7" fmla="*/ 305408 h 3335188"/>
              <a:gd name="connsiteX8" fmla="*/ 1179032 w 2203885"/>
              <a:gd name="connsiteY8" fmla="*/ 378433 h 3335188"/>
              <a:gd name="connsiteX9" fmla="*/ 1136169 w 2203885"/>
              <a:gd name="connsiteY9" fmla="*/ 487971 h 3335188"/>
              <a:gd name="connsiteX10" fmla="*/ 1098069 w 2203885"/>
              <a:gd name="connsiteY10" fmla="*/ 649896 h 3335188"/>
              <a:gd name="connsiteX11" fmla="*/ 1080607 w 2203885"/>
              <a:gd name="connsiteY11" fmla="*/ 824521 h 3335188"/>
              <a:gd name="connsiteX12" fmla="*/ 1074257 w 2203885"/>
              <a:gd name="connsiteY12" fmla="*/ 1007083 h 3335188"/>
              <a:gd name="connsiteX13" fmla="*/ 1112357 w 2203885"/>
              <a:gd name="connsiteY13" fmla="*/ 1230921 h 3335188"/>
              <a:gd name="connsiteX14" fmla="*/ 1155219 w 2203885"/>
              <a:gd name="connsiteY14" fmla="*/ 1388083 h 3335188"/>
              <a:gd name="connsiteX15" fmla="*/ 1231419 w 2203885"/>
              <a:gd name="connsiteY15" fmla="*/ 1540483 h 3335188"/>
              <a:gd name="connsiteX16" fmla="*/ 1321907 w 2203885"/>
              <a:gd name="connsiteY16" fmla="*/ 1711933 h 3335188"/>
              <a:gd name="connsiteX17" fmla="*/ 1474307 w 2203885"/>
              <a:gd name="connsiteY17" fmla="*/ 1888146 h 3335188"/>
              <a:gd name="connsiteX18" fmla="*/ 1645757 w 2203885"/>
              <a:gd name="connsiteY18" fmla="*/ 2031021 h 3335188"/>
              <a:gd name="connsiteX19" fmla="*/ 1841019 w 2203885"/>
              <a:gd name="connsiteY19" fmla="*/ 2140558 h 3335188"/>
              <a:gd name="connsiteX20" fmla="*/ 2050569 w 2203885"/>
              <a:gd name="connsiteY20" fmla="*/ 2231046 h 3335188"/>
              <a:gd name="connsiteX21" fmla="*/ 2193444 w 2203885"/>
              <a:gd name="connsiteY21" fmla="*/ 2259621 h 3335188"/>
              <a:gd name="connsiteX22" fmla="*/ 2193444 w 2203885"/>
              <a:gd name="connsiteY22" fmla="*/ 2407258 h 3335188"/>
              <a:gd name="connsiteX23" fmla="*/ 2202969 w 2203885"/>
              <a:gd name="connsiteY23" fmla="*/ 2645383 h 3335188"/>
              <a:gd name="connsiteX24" fmla="*/ 2202969 w 2203885"/>
              <a:gd name="connsiteY24" fmla="*/ 2912083 h 3335188"/>
              <a:gd name="connsiteX25" fmla="*/ 2198207 w 2203885"/>
              <a:gd name="connsiteY25" fmla="*/ 3183546 h 3335188"/>
              <a:gd name="connsiteX26" fmla="*/ 2169632 w 2203885"/>
              <a:gd name="connsiteY26" fmla="*/ 3326421 h 3335188"/>
              <a:gd name="connsiteX27" fmla="*/ 1998182 w 2203885"/>
              <a:gd name="connsiteY27" fmla="*/ 3312133 h 3335188"/>
              <a:gd name="connsiteX28" fmla="*/ 1741007 w 2203885"/>
              <a:gd name="connsiteY28" fmla="*/ 3250221 h 3335188"/>
              <a:gd name="connsiteX29" fmla="*/ 1483832 w 2203885"/>
              <a:gd name="connsiteY29" fmla="*/ 3154971 h 3335188"/>
              <a:gd name="connsiteX30" fmla="*/ 1231419 w 2203885"/>
              <a:gd name="connsiteY30" fmla="*/ 3021621 h 3335188"/>
              <a:gd name="connsiteX31" fmla="*/ 993294 w 2203885"/>
              <a:gd name="connsiteY31" fmla="*/ 2854933 h 3335188"/>
              <a:gd name="connsiteX32" fmla="*/ 778982 w 2203885"/>
              <a:gd name="connsiteY32" fmla="*/ 2688246 h 3335188"/>
              <a:gd name="connsiteX33" fmla="*/ 569432 w 2203885"/>
              <a:gd name="connsiteY33" fmla="*/ 2459646 h 3335188"/>
              <a:gd name="connsiteX34" fmla="*/ 383694 w 2203885"/>
              <a:gd name="connsiteY34" fmla="*/ 2211996 h 3335188"/>
              <a:gd name="connsiteX35" fmla="*/ 245582 w 2203885"/>
              <a:gd name="connsiteY35" fmla="*/ 1959583 h 3335188"/>
              <a:gd name="connsiteX36" fmla="*/ 112232 w 2203885"/>
              <a:gd name="connsiteY36" fmla="*/ 1602396 h 3335188"/>
              <a:gd name="connsiteX37" fmla="*/ 50319 w 2203885"/>
              <a:gd name="connsiteY37" fmla="*/ 1369033 h 3335188"/>
              <a:gd name="connsiteX38" fmla="*/ 2694 w 2203885"/>
              <a:gd name="connsiteY38" fmla="*/ 1059471 h 3335188"/>
              <a:gd name="connsiteX39" fmla="*/ 12219 w 2203885"/>
              <a:gd name="connsiteY39" fmla="*/ 692758 h 3335188"/>
              <a:gd name="connsiteX40" fmla="*/ 64607 w 2203885"/>
              <a:gd name="connsiteY40" fmla="*/ 378433 h 3335188"/>
              <a:gd name="connsiteX41" fmla="*/ 131282 w 2203885"/>
              <a:gd name="connsiteY41" fmla="*/ 116496 h 3335188"/>
              <a:gd name="connsiteX42" fmla="*/ 190019 w 2203885"/>
              <a:gd name="connsiteY42" fmla="*/ 2196 h 3335188"/>
              <a:gd name="connsiteX0" fmla="*/ 190019 w 2203885"/>
              <a:gd name="connsiteY0" fmla="*/ 2196 h 3335188"/>
              <a:gd name="connsiteX1" fmla="*/ 340832 w 2203885"/>
              <a:gd name="connsiteY1" fmla="*/ 45058 h 3335188"/>
              <a:gd name="connsiteX2" fmla="*/ 497994 w 2203885"/>
              <a:gd name="connsiteY2" fmla="*/ 92683 h 3335188"/>
              <a:gd name="connsiteX3" fmla="*/ 659919 w 2203885"/>
              <a:gd name="connsiteY3" fmla="*/ 140308 h 3335188"/>
              <a:gd name="connsiteX4" fmla="*/ 850419 w 2203885"/>
              <a:gd name="connsiteY4" fmla="*/ 192696 h 3335188"/>
              <a:gd name="connsiteX5" fmla="*/ 998057 w 2203885"/>
              <a:gd name="connsiteY5" fmla="*/ 245083 h 3335188"/>
              <a:gd name="connsiteX6" fmla="*/ 1137757 w 2203885"/>
              <a:gd name="connsiteY6" fmla="*/ 283183 h 3335188"/>
              <a:gd name="connsiteX7" fmla="*/ 1196494 w 2203885"/>
              <a:gd name="connsiteY7" fmla="*/ 305408 h 3335188"/>
              <a:gd name="connsiteX8" fmla="*/ 1179032 w 2203885"/>
              <a:gd name="connsiteY8" fmla="*/ 378433 h 3335188"/>
              <a:gd name="connsiteX9" fmla="*/ 1136169 w 2203885"/>
              <a:gd name="connsiteY9" fmla="*/ 487971 h 3335188"/>
              <a:gd name="connsiteX10" fmla="*/ 1098069 w 2203885"/>
              <a:gd name="connsiteY10" fmla="*/ 649896 h 3335188"/>
              <a:gd name="connsiteX11" fmla="*/ 1080607 w 2203885"/>
              <a:gd name="connsiteY11" fmla="*/ 824521 h 3335188"/>
              <a:gd name="connsiteX12" fmla="*/ 1074257 w 2203885"/>
              <a:gd name="connsiteY12" fmla="*/ 1007083 h 3335188"/>
              <a:gd name="connsiteX13" fmla="*/ 1112357 w 2203885"/>
              <a:gd name="connsiteY13" fmla="*/ 1230921 h 3335188"/>
              <a:gd name="connsiteX14" fmla="*/ 1155219 w 2203885"/>
              <a:gd name="connsiteY14" fmla="*/ 1388083 h 3335188"/>
              <a:gd name="connsiteX15" fmla="*/ 1231419 w 2203885"/>
              <a:gd name="connsiteY15" fmla="*/ 1540483 h 3335188"/>
              <a:gd name="connsiteX16" fmla="*/ 1337782 w 2203885"/>
              <a:gd name="connsiteY16" fmla="*/ 1708758 h 3335188"/>
              <a:gd name="connsiteX17" fmla="*/ 1474307 w 2203885"/>
              <a:gd name="connsiteY17" fmla="*/ 1888146 h 3335188"/>
              <a:gd name="connsiteX18" fmla="*/ 1645757 w 2203885"/>
              <a:gd name="connsiteY18" fmla="*/ 2031021 h 3335188"/>
              <a:gd name="connsiteX19" fmla="*/ 1841019 w 2203885"/>
              <a:gd name="connsiteY19" fmla="*/ 2140558 h 3335188"/>
              <a:gd name="connsiteX20" fmla="*/ 2050569 w 2203885"/>
              <a:gd name="connsiteY20" fmla="*/ 2231046 h 3335188"/>
              <a:gd name="connsiteX21" fmla="*/ 2193444 w 2203885"/>
              <a:gd name="connsiteY21" fmla="*/ 2259621 h 3335188"/>
              <a:gd name="connsiteX22" fmla="*/ 2193444 w 2203885"/>
              <a:gd name="connsiteY22" fmla="*/ 2407258 h 3335188"/>
              <a:gd name="connsiteX23" fmla="*/ 2202969 w 2203885"/>
              <a:gd name="connsiteY23" fmla="*/ 2645383 h 3335188"/>
              <a:gd name="connsiteX24" fmla="*/ 2202969 w 2203885"/>
              <a:gd name="connsiteY24" fmla="*/ 2912083 h 3335188"/>
              <a:gd name="connsiteX25" fmla="*/ 2198207 w 2203885"/>
              <a:gd name="connsiteY25" fmla="*/ 3183546 h 3335188"/>
              <a:gd name="connsiteX26" fmla="*/ 2169632 w 2203885"/>
              <a:gd name="connsiteY26" fmla="*/ 3326421 h 3335188"/>
              <a:gd name="connsiteX27" fmla="*/ 1998182 w 2203885"/>
              <a:gd name="connsiteY27" fmla="*/ 3312133 h 3335188"/>
              <a:gd name="connsiteX28" fmla="*/ 1741007 w 2203885"/>
              <a:gd name="connsiteY28" fmla="*/ 3250221 h 3335188"/>
              <a:gd name="connsiteX29" fmla="*/ 1483832 w 2203885"/>
              <a:gd name="connsiteY29" fmla="*/ 3154971 h 3335188"/>
              <a:gd name="connsiteX30" fmla="*/ 1231419 w 2203885"/>
              <a:gd name="connsiteY30" fmla="*/ 3021621 h 3335188"/>
              <a:gd name="connsiteX31" fmla="*/ 993294 w 2203885"/>
              <a:gd name="connsiteY31" fmla="*/ 2854933 h 3335188"/>
              <a:gd name="connsiteX32" fmla="*/ 778982 w 2203885"/>
              <a:gd name="connsiteY32" fmla="*/ 2688246 h 3335188"/>
              <a:gd name="connsiteX33" fmla="*/ 569432 w 2203885"/>
              <a:gd name="connsiteY33" fmla="*/ 2459646 h 3335188"/>
              <a:gd name="connsiteX34" fmla="*/ 383694 w 2203885"/>
              <a:gd name="connsiteY34" fmla="*/ 2211996 h 3335188"/>
              <a:gd name="connsiteX35" fmla="*/ 245582 w 2203885"/>
              <a:gd name="connsiteY35" fmla="*/ 1959583 h 3335188"/>
              <a:gd name="connsiteX36" fmla="*/ 112232 w 2203885"/>
              <a:gd name="connsiteY36" fmla="*/ 1602396 h 3335188"/>
              <a:gd name="connsiteX37" fmla="*/ 50319 w 2203885"/>
              <a:gd name="connsiteY37" fmla="*/ 1369033 h 3335188"/>
              <a:gd name="connsiteX38" fmla="*/ 2694 w 2203885"/>
              <a:gd name="connsiteY38" fmla="*/ 1059471 h 3335188"/>
              <a:gd name="connsiteX39" fmla="*/ 12219 w 2203885"/>
              <a:gd name="connsiteY39" fmla="*/ 692758 h 3335188"/>
              <a:gd name="connsiteX40" fmla="*/ 64607 w 2203885"/>
              <a:gd name="connsiteY40" fmla="*/ 378433 h 3335188"/>
              <a:gd name="connsiteX41" fmla="*/ 131282 w 2203885"/>
              <a:gd name="connsiteY41" fmla="*/ 116496 h 3335188"/>
              <a:gd name="connsiteX42" fmla="*/ 190019 w 2203885"/>
              <a:gd name="connsiteY42" fmla="*/ 2196 h 3335188"/>
              <a:gd name="connsiteX0" fmla="*/ 190019 w 2203885"/>
              <a:gd name="connsiteY0" fmla="*/ 2196 h 3335188"/>
              <a:gd name="connsiteX1" fmla="*/ 340832 w 2203885"/>
              <a:gd name="connsiteY1" fmla="*/ 45058 h 3335188"/>
              <a:gd name="connsiteX2" fmla="*/ 497994 w 2203885"/>
              <a:gd name="connsiteY2" fmla="*/ 92683 h 3335188"/>
              <a:gd name="connsiteX3" fmla="*/ 659919 w 2203885"/>
              <a:gd name="connsiteY3" fmla="*/ 140308 h 3335188"/>
              <a:gd name="connsiteX4" fmla="*/ 850419 w 2203885"/>
              <a:gd name="connsiteY4" fmla="*/ 192696 h 3335188"/>
              <a:gd name="connsiteX5" fmla="*/ 998057 w 2203885"/>
              <a:gd name="connsiteY5" fmla="*/ 245083 h 3335188"/>
              <a:gd name="connsiteX6" fmla="*/ 1137757 w 2203885"/>
              <a:gd name="connsiteY6" fmla="*/ 283183 h 3335188"/>
              <a:gd name="connsiteX7" fmla="*/ 1196494 w 2203885"/>
              <a:gd name="connsiteY7" fmla="*/ 305408 h 3335188"/>
              <a:gd name="connsiteX8" fmla="*/ 1179032 w 2203885"/>
              <a:gd name="connsiteY8" fmla="*/ 378433 h 3335188"/>
              <a:gd name="connsiteX9" fmla="*/ 1136169 w 2203885"/>
              <a:gd name="connsiteY9" fmla="*/ 487971 h 3335188"/>
              <a:gd name="connsiteX10" fmla="*/ 1098069 w 2203885"/>
              <a:gd name="connsiteY10" fmla="*/ 649896 h 3335188"/>
              <a:gd name="connsiteX11" fmla="*/ 1080607 w 2203885"/>
              <a:gd name="connsiteY11" fmla="*/ 824521 h 3335188"/>
              <a:gd name="connsiteX12" fmla="*/ 1074257 w 2203885"/>
              <a:gd name="connsiteY12" fmla="*/ 1007083 h 3335188"/>
              <a:gd name="connsiteX13" fmla="*/ 1112357 w 2203885"/>
              <a:gd name="connsiteY13" fmla="*/ 1230921 h 3335188"/>
              <a:gd name="connsiteX14" fmla="*/ 1155219 w 2203885"/>
              <a:gd name="connsiteY14" fmla="*/ 1388083 h 3335188"/>
              <a:gd name="connsiteX15" fmla="*/ 1231419 w 2203885"/>
              <a:gd name="connsiteY15" fmla="*/ 1540483 h 3335188"/>
              <a:gd name="connsiteX16" fmla="*/ 1337782 w 2203885"/>
              <a:gd name="connsiteY16" fmla="*/ 1708758 h 3335188"/>
              <a:gd name="connsiteX17" fmla="*/ 1493357 w 2203885"/>
              <a:gd name="connsiteY17" fmla="*/ 1888146 h 3335188"/>
              <a:gd name="connsiteX18" fmla="*/ 1645757 w 2203885"/>
              <a:gd name="connsiteY18" fmla="*/ 2031021 h 3335188"/>
              <a:gd name="connsiteX19" fmla="*/ 1841019 w 2203885"/>
              <a:gd name="connsiteY19" fmla="*/ 2140558 h 3335188"/>
              <a:gd name="connsiteX20" fmla="*/ 2050569 w 2203885"/>
              <a:gd name="connsiteY20" fmla="*/ 2231046 h 3335188"/>
              <a:gd name="connsiteX21" fmla="*/ 2193444 w 2203885"/>
              <a:gd name="connsiteY21" fmla="*/ 2259621 h 3335188"/>
              <a:gd name="connsiteX22" fmla="*/ 2193444 w 2203885"/>
              <a:gd name="connsiteY22" fmla="*/ 2407258 h 3335188"/>
              <a:gd name="connsiteX23" fmla="*/ 2202969 w 2203885"/>
              <a:gd name="connsiteY23" fmla="*/ 2645383 h 3335188"/>
              <a:gd name="connsiteX24" fmla="*/ 2202969 w 2203885"/>
              <a:gd name="connsiteY24" fmla="*/ 2912083 h 3335188"/>
              <a:gd name="connsiteX25" fmla="*/ 2198207 w 2203885"/>
              <a:gd name="connsiteY25" fmla="*/ 3183546 h 3335188"/>
              <a:gd name="connsiteX26" fmla="*/ 2169632 w 2203885"/>
              <a:gd name="connsiteY26" fmla="*/ 3326421 h 3335188"/>
              <a:gd name="connsiteX27" fmla="*/ 1998182 w 2203885"/>
              <a:gd name="connsiteY27" fmla="*/ 3312133 h 3335188"/>
              <a:gd name="connsiteX28" fmla="*/ 1741007 w 2203885"/>
              <a:gd name="connsiteY28" fmla="*/ 3250221 h 3335188"/>
              <a:gd name="connsiteX29" fmla="*/ 1483832 w 2203885"/>
              <a:gd name="connsiteY29" fmla="*/ 3154971 h 3335188"/>
              <a:gd name="connsiteX30" fmla="*/ 1231419 w 2203885"/>
              <a:gd name="connsiteY30" fmla="*/ 3021621 h 3335188"/>
              <a:gd name="connsiteX31" fmla="*/ 993294 w 2203885"/>
              <a:gd name="connsiteY31" fmla="*/ 2854933 h 3335188"/>
              <a:gd name="connsiteX32" fmla="*/ 778982 w 2203885"/>
              <a:gd name="connsiteY32" fmla="*/ 2688246 h 3335188"/>
              <a:gd name="connsiteX33" fmla="*/ 569432 w 2203885"/>
              <a:gd name="connsiteY33" fmla="*/ 2459646 h 3335188"/>
              <a:gd name="connsiteX34" fmla="*/ 383694 w 2203885"/>
              <a:gd name="connsiteY34" fmla="*/ 2211996 h 3335188"/>
              <a:gd name="connsiteX35" fmla="*/ 245582 w 2203885"/>
              <a:gd name="connsiteY35" fmla="*/ 1959583 h 3335188"/>
              <a:gd name="connsiteX36" fmla="*/ 112232 w 2203885"/>
              <a:gd name="connsiteY36" fmla="*/ 1602396 h 3335188"/>
              <a:gd name="connsiteX37" fmla="*/ 50319 w 2203885"/>
              <a:gd name="connsiteY37" fmla="*/ 1369033 h 3335188"/>
              <a:gd name="connsiteX38" fmla="*/ 2694 w 2203885"/>
              <a:gd name="connsiteY38" fmla="*/ 1059471 h 3335188"/>
              <a:gd name="connsiteX39" fmla="*/ 12219 w 2203885"/>
              <a:gd name="connsiteY39" fmla="*/ 692758 h 3335188"/>
              <a:gd name="connsiteX40" fmla="*/ 64607 w 2203885"/>
              <a:gd name="connsiteY40" fmla="*/ 378433 h 3335188"/>
              <a:gd name="connsiteX41" fmla="*/ 131282 w 2203885"/>
              <a:gd name="connsiteY41" fmla="*/ 116496 h 3335188"/>
              <a:gd name="connsiteX42" fmla="*/ 190019 w 2203885"/>
              <a:gd name="connsiteY42" fmla="*/ 2196 h 3335188"/>
              <a:gd name="connsiteX0" fmla="*/ 190019 w 2203885"/>
              <a:gd name="connsiteY0" fmla="*/ 2196 h 3335188"/>
              <a:gd name="connsiteX1" fmla="*/ 340832 w 2203885"/>
              <a:gd name="connsiteY1" fmla="*/ 45058 h 3335188"/>
              <a:gd name="connsiteX2" fmla="*/ 497994 w 2203885"/>
              <a:gd name="connsiteY2" fmla="*/ 92683 h 3335188"/>
              <a:gd name="connsiteX3" fmla="*/ 659919 w 2203885"/>
              <a:gd name="connsiteY3" fmla="*/ 140308 h 3335188"/>
              <a:gd name="connsiteX4" fmla="*/ 850419 w 2203885"/>
              <a:gd name="connsiteY4" fmla="*/ 192696 h 3335188"/>
              <a:gd name="connsiteX5" fmla="*/ 998057 w 2203885"/>
              <a:gd name="connsiteY5" fmla="*/ 245083 h 3335188"/>
              <a:gd name="connsiteX6" fmla="*/ 1137757 w 2203885"/>
              <a:gd name="connsiteY6" fmla="*/ 283183 h 3335188"/>
              <a:gd name="connsiteX7" fmla="*/ 1196494 w 2203885"/>
              <a:gd name="connsiteY7" fmla="*/ 305408 h 3335188"/>
              <a:gd name="connsiteX8" fmla="*/ 1179032 w 2203885"/>
              <a:gd name="connsiteY8" fmla="*/ 378433 h 3335188"/>
              <a:gd name="connsiteX9" fmla="*/ 1136169 w 2203885"/>
              <a:gd name="connsiteY9" fmla="*/ 487971 h 3335188"/>
              <a:gd name="connsiteX10" fmla="*/ 1098069 w 2203885"/>
              <a:gd name="connsiteY10" fmla="*/ 649896 h 3335188"/>
              <a:gd name="connsiteX11" fmla="*/ 1080607 w 2203885"/>
              <a:gd name="connsiteY11" fmla="*/ 824521 h 3335188"/>
              <a:gd name="connsiteX12" fmla="*/ 1074257 w 2203885"/>
              <a:gd name="connsiteY12" fmla="*/ 1007083 h 3335188"/>
              <a:gd name="connsiteX13" fmla="*/ 1112357 w 2203885"/>
              <a:gd name="connsiteY13" fmla="*/ 1230921 h 3335188"/>
              <a:gd name="connsiteX14" fmla="*/ 1155219 w 2203885"/>
              <a:gd name="connsiteY14" fmla="*/ 1388083 h 3335188"/>
              <a:gd name="connsiteX15" fmla="*/ 1231419 w 2203885"/>
              <a:gd name="connsiteY15" fmla="*/ 1540483 h 3335188"/>
              <a:gd name="connsiteX16" fmla="*/ 1337782 w 2203885"/>
              <a:gd name="connsiteY16" fmla="*/ 1708758 h 3335188"/>
              <a:gd name="connsiteX17" fmla="*/ 1493357 w 2203885"/>
              <a:gd name="connsiteY17" fmla="*/ 1888146 h 3335188"/>
              <a:gd name="connsiteX18" fmla="*/ 1655282 w 2203885"/>
              <a:gd name="connsiteY18" fmla="*/ 2027846 h 3335188"/>
              <a:gd name="connsiteX19" fmla="*/ 1841019 w 2203885"/>
              <a:gd name="connsiteY19" fmla="*/ 2140558 h 3335188"/>
              <a:gd name="connsiteX20" fmla="*/ 2050569 w 2203885"/>
              <a:gd name="connsiteY20" fmla="*/ 2231046 h 3335188"/>
              <a:gd name="connsiteX21" fmla="*/ 2193444 w 2203885"/>
              <a:gd name="connsiteY21" fmla="*/ 2259621 h 3335188"/>
              <a:gd name="connsiteX22" fmla="*/ 2193444 w 2203885"/>
              <a:gd name="connsiteY22" fmla="*/ 2407258 h 3335188"/>
              <a:gd name="connsiteX23" fmla="*/ 2202969 w 2203885"/>
              <a:gd name="connsiteY23" fmla="*/ 2645383 h 3335188"/>
              <a:gd name="connsiteX24" fmla="*/ 2202969 w 2203885"/>
              <a:gd name="connsiteY24" fmla="*/ 2912083 h 3335188"/>
              <a:gd name="connsiteX25" fmla="*/ 2198207 w 2203885"/>
              <a:gd name="connsiteY25" fmla="*/ 3183546 h 3335188"/>
              <a:gd name="connsiteX26" fmla="*/ 2169632 w 2203885"/>
              <a:gd name="connsiteY26" fmla="*/ 3326421 h 3335188"/>
              <a:gd name="connsiteX27" fmla="*/ 1998182 w 2203885"/>
              <a:gd name="connsiteY27" fmla="*/ 3312133 h 3335188"/>
              <a:gd name="connsiteX28" fmla="*/ 1741007 w 2203885"/>
              <a:gd name="connsiteY28" fmla="*/ 3250221 h 3335188"/>
              <a:gd name="connsiteX29" fmla="*/ 1483832 w 2203885"/>
              <a:gd name="connsiteY29" fmla="*/ 3154971 h 3335188"/>
              <a:gd name="connsiteX30" fmla="*/ 1231419 w 2203885"/>
              <a:gd name="connsiteY30" fmla="*/ 3021621 h 3335188"/>
              <a:gd name="connsiteX31" fmla="*/ 993294 w 2203885"/>
              <a:gd name="connsiteY31" fmla="*/ 2854933 h 3335188"/>
              <a:gd name="connsiteX32" fmla="*/ 778982 w 2203885"/>
              <a:gd name="connsiteY32" fmla="*/ 2688246 h 3335188"/>
              <a:gd name="connsiteX33" fmla="*/ 569432 w 2203885"/>
              <a:gd name="connsiteY33" fmla="*/ 2459646 h 3335188"/>
              <a:gd name="connsiteX34" fmla="*/ 383694 w 2203885"/>
              <a:gd name="connsiteY34" fmla="*/ 2211996 h 3335188"/>
              <a:gd name="connsiteX35" fmla="*/ 245582 w 2203885"/>
              <a:gd name="connsiteY35" fmla="*/ 1959583 h 3335188"/>
              <a:gd name="connsiteX36" fmla="*/ 112232 w 2203885"/>
              <a:gd name="connsiteY36" fmla="*/ 1602396 h 3335188"/>
              <a:gd name="connsiteX37" fmla="*/ 50319 w 2203885"/>
              <a:gd name="connsiteY37" fmla="*/ 1369033 h 3335188"/>
              <a:gd name="connsiteX38" fmla="*/ 2694 w 2203885"/>
              <a:gd name="connsiteY38" fmla="*/ 1059471 h 3335188"/>
              <a:gd name="connsiteX39" fmla="*/ 12219 w 2203885"/>
              <a:gd name="connsiteY39" fmla="*/ 692758 h 3335188"/>
              <a:gd name="connsiteX40" fmla="*/ 64607 w 2203885"/>
              <a:gd name="connsiteY40" fmla="*/ 378433 h 3335188"/>
              <a:gd name="connsiteX41" fmla="*/ 131282 w 2203885"/>
              <a:gd name="connsiteY41" fmla="*/ 116496 h 3335188"/>
              <a:gd name="connsiteX42" fmla="*/ 190019 w 2203885"/>
              <a:gd name="connsiteY42" fmla="*/ 2196 h 3335188"/>
              <a:gd name="connsiteX0" fmla="*/ 190019 w 2203885"/>
              <a:gd name="connsiteY0" fmla="*/ 2196 h 3335188"/>
              <a:gd name="connsiteX1" fmla="*/ 340832 w 2203885"/>
              <a:gd name="connsiteY1" fmla="*/ 45058 h 3335188"/>
              <a:gd name="connsiteX2" fmla="*/ 497994 w 2203885"/>
              <a:gd name="connsiteY2" fmla="*/ 92683 h 3335188"/>
              <a:gd name="connsiteX3" fmla="*/ 659919 w 2203885"/>
              <a:gd name="connsiteY3" fmla="*/ 140308 h 3335188"/>
              <a:gd name="connsiteX4" fmla="*/ 850419 w 2203885"/>
              <a:gd name="connsiteY4" fmla="*/ 192696 h 3335188"/>
              <a:gd name="connsiteX5" fmla="*/ 998057 w 2203885"/>
              <a:gd name="connsiteY5" fmla="*/ 245083 h 3335188"/>
              <a:gd name="connsiteX6" fmla="*/ 1137757 w 2203885"/>
              <a:gd name="connsiteY6" fmla="*/ 283183 h 3335188"/>
              <a:gd name="connsiteX7" fmla="*/ 1196494 w 2203885"/>
              <a:gd name="connsiteY7" fmla="*/ 305408 h 3335188"/>
              <a:gd name="connsiteX8" fmla="*/ 1179032 w 2203885"/>
              <a:gd name="connsiteY8" fmla="*/ 378433 h 3335188"/>
              <a:gd name="connsiteX9" fmla="*/ 1136169 w 2203885"/>
              <a:gd name="connsiteY9" fmla="*/ 487971 h 3335188"/>
              <a:gd name="connsiteX10" fmla="*/ 1098069 w 2203885"/>
              <a:gd name="connsiteY10" fmla="*/ 649896 h 3335188"/>
              <a:gd name="connsiteX11" fmla="*/ 1080607 w 2203885"/>
              <a:gd name="connsiteY11" fmla="*/ 824521 h 3335188"/>
              <a:gd name="connsiteX12" fmla="*/ 1074257 w 2203885"/>
              <a:gd name="connsiteY12" fmla="*/ 1007083 h 3335188"/>
              <a:gd name="connsiteX13" fmla="*/ 1112357 w 2203885"/>
              <a:gd name="connsiteY13" fmla="*/ 1230921 h 3335188"/>
              <a:gd name="connsiteX14" fmla="*/ 1155219 w 2203885"/>
              <a:gd name="connsiteY14" fmla="*/ 1388083 h 3335188"/>
              <a:gd name="connsiteX15" fmla="*/ 1231419 w 2203885"/>
              <a:gd name="connsiteY15" fmla="*/ 1540483 h 3335188"/>
              <a:gd name="connsiteX16" fmla="*/ 1337782 w 2203885"/>
              <a:gd name="connsiteY16" fmla="*/ 1708758 h 3335188"/>
              <a:gd name="connsiteX17" fmla="*/ 1493357 w 2203885"/>
              <a:gd name="connsiteY17" fmla="*/ 1888146 h 3335188"/>
              <a:gd name="connsiteX18" fmla="*/ 1655282 w 2203885"/>
              <a:gd name="connsiteY18" fmla="*/ 2027846 h 3335188"/>
              <a:gd name="connsiteX19" fmla="*/ 1841019 w 2203885"/>
              <a:gd name="connsiteY19" fmla="*/ 2140558 h 3335188"/>
              <a:gd name="connsiteX20" fmla="*/ 2056919 w 2203885"/>
              <a:gd name="connsiteY20" fmla="*/ 2224696 h 3335188"/>
              <a:gd name="connsiteX21" fmla="*/ 2193444 w 2203885"/>
              <a:gd name="connsiteY21" fmla="*/ 2259621 h 3335188"/>
              <a:gd name="connsiteX22" fmla="*/ 2193444 w 2203885"/>
              <a:gd name="connsiteY22" fmla="*/ 2407258 h 3335188"/>
              <a:gd name="connsiteX23" fmla="*/ 2202969 w 2203885"/>
              <a:gd name="connsiteY23" fmla="*/ 2645383 h 3335188"/>
              <a:gd name="connsiteX24" fmla="*/ 2202969 w 2203885"/>
              <a:gd name="connsiteY24" fmla="*/ 2912083 h 3335188"/>
              <a:gd name="connsiteX25" fmla="*/ 2198207 w 2203885"/>
              <a:gd name="connsiteY25" fmla="*/ 3183546 h 3335188"/>
              <a:gd name="connsiteX26" fmla="*/ 2169632 w 2203885"/>
              <a:gd name="connsiteY26" fmla="*/ 3326421 h 3335188"/>
              <a:gd name="connsiteX27" fmla="*/ 1998182 w 2203885"/>
              <a:gd name="connsiteY27" fmla="*/ 3312133 h 3335188"/>
              <a:gd name="connsiteX28" fmla="*/ 1741007 w 2203885"/>
              <a:gd name="connsiteY28" fmla="*/ 3250221 h 3335188"/>
              <a:gd name="connsiteX29" fmla="*/ 1483832 w 2203885"/>
              <a:gd name="connsiteY29" fmla="*/ 3154971 h 3335188"/>
              <a:gd name="connsiteX30" fmla="*/ 1231419 w 2203885"/>
              <a:gd name="connsiteY30" fmla="*/ 3021621 h 3335188"/>
              <a:gd name="connsiteX31" fmla="*/ 993294 w 2203885"/>
              <a:gd name="connsiteY31" fmla="*/ 2854933 h 3335188"/>
              <a:gd name="connsiteX32" fmla="*/ 778982 w 2203885"/>
              <a:gd name="connsiteY32" fmla="*/ 2688246 h 3335188"/>
              <a:gd name="connsiteX33" fmla="*/ 569432 w 2203885"/>
              <a:gd name="connsiteY33" fmla="*/ 2459646 h 3335188"/>
              <a:gd name="connsiteX34" fmla="*/ 383694 w 2203885"/>
              <a:gd name="connsiteY34" fmla="*/ 2211996 h 3335188"/>
              <a:gd name="connsiteX35" fmla="*/ 245582 w 2203885"/>
              <a:gd name="connsiteY35" fmla="*/ 1959583 h 3335188"/>
              <a:gd name="connsiteX36" fmla="*/ 112232 w 2203885"/>
              <a:gd name="connsiteY36" fmla="*/ 1602396 h 3335188"/>
              <a:gd name="connsiteX37" fmla="*/ 50319 w 2203885"/>
              <a:gd name="connsiteY37" fmla="*/ 1369033 h 3335188"/>
              <a:gd name="connsiteX38" fmla="*/ 2694 w 2203885"/>
              <a:gd name="connsiteY38" fmla="*/ 1059471 h 3335188"/>
              <a:gd name="connsiteX39" fmla="*/ 12219 w 2203885"/>
              <a:gd name="connsiteY39" fmla="*/ 692758 h 3335188"/>
              <a:gd name="connsiteX40" fmla="*/ 64607 w 2203885"/>
              <a:gd name="connsiteY40" fmla="*/ 378433 h 3335188"/>
              <a:gd name="connsiteX41" fmla="*/ 131282 w 2203885"/>
              <a:gd name="connsiteY41" fmla="*/ 116496 h 3335188"/>
              <a:gd name="connsiteX42" fmla="*/ 190019 w 2203885"/>
              <a:gd name="connsiteY42" fmla="*/ 2196 h 3335188"/>
              <a:gd name="connsiteX0" fmla="*/ 190019 w 2205513"/>
              <a:gd name="connsiteY0" fmla="*/ 2196 h 3335188"/>
              <a:gd name="connsiteX1" fmla="*/ 340832 w 2205513"/>
              <a:gd name="connsiteY1" fmla="*/ 45058 h 3335188"/>
              <a:gd name="connsiteX2" fmla="*/ 497994 w 2205513"/>
              <a:gd name="connsiteY2" fmla="*/ 92683 h 3335188"/>
              <a:gd name="connsiteX3" fmla="*/ 659919 w 2205513"/>
              <a:gd name="connsiteY3" fmla="*/ 140308 h 3335188"/>
              <a:gd name="connsiteX4" fmla="*/ 850419 w 2205513"/>
              <a:gd name="connsiteY4" fmla="*/ 192696 h 3335188"/>
              <a:gd name="connsiteX5" fmla="*/ 998057 w 2205513"/>
              <a:gd name="connsiteY5" fmla="*/ 245083 h 3335188"/>
              <a:gd name="connsiteX6" fmla="*/ 1137757 w 2205513"/>
              <a:gd name="connsiteY6" fmla="*/ 283183 h 3335188"/>
              <a:gd name="connsiteX7" fmla="*/ 1196494 w 2205513"/>
              <a:gd name="connsiteY7" fmla="*/ 305408 h 3335188"/>
              <a:gd name="connsiteX8" fmla="*/ 1179032 w 2205513"/>
              <a:gd name="connsiteY8" fmla="*/ 378433 h 3335188"/>
              <a:gd name="connsiteX9" fmla="*/ 1136169 w 2205513"/>
              <a:gd name="connsiteY9" fmla="*/ 487971 h 3335188"/>
              <a:gd name="connsiteX10" fmla="*/ 1098069 w 2205513"/>
              <a:gd name="connsiteY10" fmla="*/ 649896 h 3335188"/>
              <a:gd name="connsiteX11" fmla="*/ 1080607 w 2205513"/>
              <a:gd name="connsiteY11" fmla="*/ 824521 h 3335188"/>
              <a:gd name="connsiteX12" fmla="*/ 1074257 w 2205513"/>
              <a:gd name="connsiteY12" fmla="*/ 1007083 h 3335188"/>
              <a:gd name="connsiteX13" fmla="*/ 1112357 w 2205513"/>
              <a:gd name="connsiteY13" fmla="*/ 1230921 h 3335188"/>
              <a:gd name="connsiteX14" fmla="*/ 1155219 w 2205513"/>
              <a:gd name="connsiteY14" fmla="*/ 1388083 h 3335188"/>
              <a:gd name="connsiteX15" fmla="*/ 1231419 w 2205513"/>
              <a:gd name="connsiteY15" fmla="*/ 1540483 h 3335188"/>
              <a:gd name="connsiteX16" fmla="*/ 1337782 w 2205513"/>
              <a:gd name="connsiteY16" fmla="*/ 1708758 h 3335188"/>
              <a:gd name="connsiteX17" fmla="*/ 1493357 w 2205513"/>
              <a:gd name="connsiteY17" fmla="*/ 1888146 h 3335188"/>
              <a:gd name="connsiteX18" fmla="*/ 1655282 w 2205513"/>
              <a:gd name="connsiteY18" fmla="*/ 2027846 h 3335188"/>
              <a:gd name="connsiteX19" fmla="*/ 1841019 w 2205513"/>
              <a:gd name="connsiteY19" fmla="*/ 2140558 h 3335188"/>
              <a:gd name="connsiteX20" fmla="*/ 2056919 w 2205513"/>
              <a:gd name="connsiteY20" fmla="*/ 2224696 h 3335188"/>
              <a:gd name="connsiteX21" fmla="*/ 2193444 w 2205513"/>
              <a:gd name="connsiteY21" fmla="*/ 2259621 h 3335188"/>
              <a:gd name="connsiteX22" fmla="*/ 2199794 w 2205513"/>
              <a:gd name="connsiteY22" fmla="*/ 2407258 h 3335188"/>
              <a:gd name="connsiteX23" fmla="*/ 2202969 w 2205513"/>
              <a:gd name="connsiteY23" fmla="*/ 2645383 h 3335188"/>
              <a:gd name="connsiteX24" fmla="*/ 2202969 w 2205513"/>
              <a:gd name="connsiteY24" fmla="*/ 2912083 h 3335188"/>
              <a:gd name="connsiteX25" fmla="*/ 2198207 w 2205513"/>
              <a:gd name="connsiteY25" fmla="*/ 3183546 h 3335188"/>
              <a:gd name="connsiteX26" fmla="*/ 2169632 w 2205513"/>
              <a:gd name="connsiteY26" fmla="*/ 3326421 h 3335188"/>
              <a:gd name="connsiteX27" fmla="*/ 1998182 w 2205513"/>
              <a:gd name="connsiteY27" fmla="*/ 3312133 h 3335188"/>
              <a:gd name="connsiteX28" fmla="*/ 1741007 w 2205513"/>
              <a:gd name="connsiteY28" fmla="*/ 3250221 h 3335188"/>
              <a:gd name="connsiteX29" fmla="*/ 1483832 w 2205513"/>
              <a:gd name="connsiteY29" fmla="*/ 3154971 h 3335188"/>
              <a:gd name="connsiteX30" fmla="*/ 1231419 w 2205513"/>
              <a:gd name="connsiteY30" fmla="*/ 3021621 h 3335188"/>
              <a:gd name="connsiteX31" fmla="*/ 993294 w 2205513"/>
              <a:gd name="connsiteY31" fmla="*/ 2854933 h 3335188"/>
              <a:gd name="connsiteX32" fmla="*/ 778982 w 2205513"/>
              <a:gd name="connsiteY32" fmla="*/ 2688246 h 3335188"/>
              <a:gd name="connsiteX33" fmla="*/ 569432 w 2205513"/>
              <a:gd name="connsiteY33" fmla="*/ 2459646 h 3335188"/>
              <a:gd name="connsiteX34" fmla="*/ 383694 w 2205513"/>
              <a:gd name="connsiteY34" fmla="*/ 2211996 h 3335188"/>
              <a:gd name="connsiteX35" fmla="*/ 245582 w 2205513"/>
              <a:gd name="connsiteY35" fmla="*/ 1959583 h 3335188"/>
              <a:gd name="connsiteX36" fmla="*/ 112232 w 2205513"/>
              <a:gd name="connsiteY36" fmla="*/ 1602396 h 3335188"/>
              <a:gd name="connsiteX37" fmla="*/ 50319 w 2205513"/>
              <a:gd name="connsiteY37" fmla="*/ 1369033 h 3335188"/>
              <a:gd name="connsiteX38" fmla="*/ 2694 w 2205513"/>
              <a:gd name="connsiteY38" fmla="*/ 1059471 h 3335188"/>
              <a:gd name="connsiteX39" fmla="*/ 12219 w 2205513"/>
              <a:gd name="connsiteY39" fmla="*/ 692758 h 3335188"/>
              <a:gd name="connsiteX40" fmla="*/ 64607 w 2205513"/>
              <a:gd name="connsiteY40" fmla="*/ 378433 h 3335188"/>
              <a:gd name="connsiteX41" fmla="*/ 131282 w 2205513"/>
              <a:gd name="connsiteY41" fmla="*/ 116496 h 3335188"/>
              <a:gd name="connsiteX42" fmla="*/ 190019 w 2205513"/>
              <a:gd name="connsiteY42" fmla="*/ 2196 h 3335188"/>
              <a:gd name="connsiteX0" fmla="*/ 190019 w 2205513"/>
              <a:gd name="connsiteY0" fmla="*/ 2196 h 3335188"/>
              <a:gd name="connsiteX1" fmla="*/ 340832 w 2205513"/>
              <a:gd name="connsiteY1" fmla="*/ 45058 h 3335188"/>
              <a:gd name="connsiteX2" fmla="*/ 497994 w 2205513"/>
              <a:gd name="connsiteY2" fmla="*/ 92683 h 3335188"/>
              <a:gd name="connsiteX3" fmla="*/ 659919 w 2205513"/>
              <a:gd name="connsiteY3" fmla="*/ 140308 h 3335188"/>
              <a:gd name="connsiteX4" fmla="*/ 850419 w 2205513"/>
              <a:gd name="connsiteY4" fmla="*/ 192696 h 3335188"/>
              <a:gd name="connsiteX5" fmla="*/ 998057 w 2205513"/>
              <a:gd name="connsiteY5" fmla="*/ 245083 h 3335188"/>
              <a:gd name="connsiteX6" fmla="*/ 1137757 w 2205513"/>
              <a:gd name="connsiteY6" fmla="*/ 283183 h 3335188"/>
              <a:gd name="connsiteX7" fmla="*/ 1196494 w 2205513"/>
              <a:gd name="connsiteY7" fmla="*/ 305408 h 3335188"/>
              <a:gd name="connsiteX8" fmla="*/ 1179032 w 2205513"/>
              <a:gd name="connsiteY8" fmla="*/ 378433 h 3335188"/>
              <a:gd name="connsiteX9" fmla="*/ 1136169 w 2205513"/>
              <a:gd name="connsiteY9" fmla="*/ 487971 h 3335188"/>
              <a:gd name="connsiteX10" fmla="*/ 1098069 w 2205513"/>
              <a:gd name="connsiteY10" fmla="*/ 649896 h 3335188"/>
              <a:gd name="connsiteX11" fmla="*/ 1080607 w 2205513"/>
              <a:gd name="connsiteY11" fmla="*/ 824521 h 3335188"/>
              <a:gd name="connsiteX12" fmla="*/ 1074257 w 2205513"/>
              <a:gd name="connsiteY12" fmla="*/ 1007083 h 3335188"/>
              <a:gd name="connsiteX13" fmla="*/ 1112357 w 2205513"/>
              <a:gd name="connsiteY13" fmla="*/ 1230921 h 3335188"/>
              <a:gd name="connsiteX14" fmla="*/ 1155219 w 2205513"/>
              <a:gd name="connsiteY14" fmla="*/ 1388083 h 3335188"/>
              <a:gd name="connsiteX15" fmla="*/ 1231419 w 2205513"/>
              <a:gd name="connsiteY15" fmla="*/ 1540483 h 3335188"/>
              <a:gd name="connsiteX16" fmla="*/ 1337782 w 2205513"/>
              <a:gd name="connsiteY16" fmla="*/ 1708758 h 3335188"/>
              <a:gd name="connsiteX17" fmla="*/ 1493357 w 2205513"/>
              <a:gd name="connsiteY17" fmla="*/ 1888146 h 3335188"/>
              <a:gd name="connsiteX18" fmla="*/ 1655282 w 2205513"/>
              <a:gd name="connsiteY18" fmla="*/ 2027846 h 3335188"/>
              <a:gd name="connsiteX19" fmla="*/ 1841019 w 2205513"/>
              <a:gd name="connsiteY19" fmla="*/ 2140558 h 3335188"/>
              <a:gd name="connsiteX20" fmla="*/ 2056919 w 2205513"/>
              <a:gd name="connsiteY20" fmla="*/ 2224696 h 3335188"/>
              <a:gd name="connsiteX21" fmla="*/ 2193444 w 2205513"/>
              <a:gd name="connsiteY21" fmla="*/ 2259621 h 3335188"/>
              <a:gd name="connsiteX22" fmla="*/ 2199794 w 2205513"/>
              <a:gd name="connsiteY22" fmla="*/ 2407258 h 3335188"/>
              <a:gd name="connsiteX23" fmla="*/ 2202969 w 2205513"/>
              <a:gd name="connsiteY23" fmla="*/ 2645383 h 3335188"/>
              <a:gd name="connsiteX24" fmla="*/ 2202969 w 2205513"/>
              <a:gd name="connsiteY24" fmla="*/ 2912083 h 3335188"/>
              <a:gd name="connsiteX25" fmla="*/ 2198207 w 2205513"/>
              <a:gd name="connsiteY25" fmla="*/ 3183546 h 3335188"/>
              <a:gd name="connsiteX26" fmla="*/ 2169632 w 2205513"/>
              <a:gd name="connsiteY26" fmla="*/ 3326421 h 3335188"/>
              <a:gd name="connsiteX27" fmla="*/ 1998182 w 2205513"/>
              <a:gd name="connsiteY27" fmla="*/ 3312133 h 3335188"/>
              <a:gd name="connsiteX28" fmla="*/ 1741007 w 2205513"/>
              <a:gd name="connsiteY28" fmla="*/ 3250221 h 3335188"/>
              <a:gd name="connsiteX29" fmla="*/ 1483832 w 2205513"/>
              <a:gd name="connsiteY29" fmla="*/ 3154971 h 3335188"/>
              <a:gd name="connsiteX30" fmla="*/ 1231419 w 2205513"/>
              <a:gd name="connsiteY30" fmla="*/ 3021621 h 3335188"/>
              <a:gd name="connsiteX31" fmla="*/ 990119 w 2205513"/>
              <a:gd name="connsiteY31" fmla="*/ 2854933 h 3335188"/>
              <a:gd name="connsiteX32" fmla="*/ 778982 w 2205513"/>
              <a:gd name="connsiteY32" fmla="*/ 2688246 h 3335188"/>
              <a:gd name="connsiteX33" fmla="*/ 569432 w 2205513"/>
              <a:gd name="connsiteY33" fmla="*/ 2459646 h 3335188"/>
              <a:gd name="connsiteX34" fmla="*/ 383694 w 2205513"/>
              <a:gd name="connsiteY34" fmla="*/ 2211996 h 3335188"/>
              <a:gd name="connsiteX35" fmla="*/ 245582 w 2205513"/>
              <a:gd name="connsiteY35" fmla="*/ 1959583 h 3335188"/>
              <a:gd name="connsiteX36" fmla="*/ 112232 w 2205513"/>
              <a:gd name="connsiteY36" fmla="*/ 1602396 h 3335188"/>
              <a:gd name="connsiteX37" fmla="*/ 50319 w 2205513"/>
              <a:gd name="connsiteY37" fmla="*/ 1369033 h 3335188"/>
              <a:gd name="connsiteX38" fmla="*/ 2694 w 2205513"/>
              <a:gd name="connsiteY38" fmla="*/ 1059471 h 3335188"/>
              <a:gd name="connsiteX39" fmla="*/ 12219 w 2205513"/>
              <a:gd name="connsiteY39" fmla="*/ 692758 h 3335188"/>
              <a:gd name="connsiteX40" fmla="*/ 64607 w 2205513"/>
              <a:gd name="connsiteY40" fmla="*/ 378433 h 3335188"/>
              <a:gd name="connsiteX41" fmla="*/ 131282 w 2205513"/>
              <a:gd name="connsiteY41" fmla="*/ 116496 h 3335188"/>
              <a:gd name="connsiteX42" fmla="*/ 190019 w 2205513"/>
              <a:gd name="connsiteY42" fmla="*/ 2196 h 3335188"/>
              <a:gd name="connsiteX0" fmla="*/ 190019 w 2205513"/>
              <a:gd name="connsiteY0" fmla="*/ 2196 h 3335188"/>
              <a:gd name="connsiteX1" fmla="*/ 340832 w 2205513"/>
              <a:gd name="connsiteY1" fmla="*/ 45058 h 3335188"/>
              <a:gd name="connsiteX2" fmla="*/ 497994 w 2205513"/>
              <a:gd name="connsiteY2" fmla="*/ 92683 h 3335188"/>
              <a:gd name="connsiteX3" fmla="*/ 659919 w 2205513"/>
              <a:gd name="connsiteY3" fmla="*/ 140308 h 3335188"/>
              <a:gd name="connsiteX4" fmla="*/ 850419 w 2205513"/>
              <a:gd name="connsiteY4" fmla="*/ 192696 h 3335188"/>
              <a:gd name="connsiteX5" fmla="*/ 998057 w 2205513"/>
              <a:gd name="connsiteY5" fmla="*/ 245083 h 3335188"/>
              <a:gd name="connsiteX6" fmla="*/ 1137757 w 2205513"/>
              <a:gd name="connsiteY6" fmla="*/ 283183 h 3335188"/>
              <a:gd name="connsiteX7" fmla="*/ 1196494 w 2205513"/>
              <a:gd name="connsiteY7" fmla="*/ 305408 h 3335188"/>
              <a:gd name="connsiteX8" fmla="*/ 1179032 w 2205513"/>
              <a:gd name="connsiteY8" fmla="*/ 378433 h 3335188"/>
              <a:gd name="connsiteX9" fmla="*/ 1136169 w 2205513"/>
              <a:gd name="connsiteY9" fmla="*/ 487971 h 3335188"/>
              <a:gd name="connsiteX10" fmla="*/ 1098069 w 2205513"/>
              <a:gd name="connsiteY10" fmla="*/ 649896 h 3335188"/>
              <a:gd name="connsiteX11" fmla="*/ 1080607 w 2205513"/>
              <a:gd name="connsiteY11" fmla="*/ 824521 h 3335188"/>
              <a:gd name="connsiteX12" fmla="*/ 1074257 w 2205513"/>
              <a:gd name="connsiteY12" fmla="*/ 1007083 h 3335188"/>
              <a:gd name="connsiteX13" fmla="*/ 1112357 w 2205513"/>
              <a:gd name="connsiteY13" fmla="*/ 1230921 h 3335188"/>
              <a:gd name="connsiteX14" fmla="*/ 1155219 w 2205513"/>
              <a:gd name="connsiteY14" fmla="*/ 1388083 h 3335188"/>
              <a:gd name="connsiteX15" fmla="*/ 1231419 w 2205513"/>
              <a:gd name="connsiteY15" fmla="*/ 1540483 h 3335188"/>
              <a:gd name="connsiteX16" fmla="*/ 1337782 w 2205513"/>
              <a:gd name="connsiteY16" fmla="*/ 1708758 h 3335188"/>
              <a:gd name="connsiteX17" fmla="*/ 1493357 w 2205513"/>
              <a:gd name="connsiteY17" fmla="*/ 1888146 h 3335188"/>
              <a:gd name="connsiteX18" fmla="*/ 1655282 w 2205513"/>
              <a:gd name="connsiteY18" fmla="*/ 2027846 h 3335188"/>
              <a:gd name="connsiteX19" fmla="*/ 1841019 w 2205513"/>
              <a:gd name="connsiteY19" fmla="*/ 2140558 h 3335188"/>
              <a:gd name="connsiteX20" fmla="*/ 2056919 w 2205513"/>
              <a:gd name="connsiteY20" fmla="*/ 2224696 h 3335188"/>
              <a:gd name="connsiteX21" fmla="*/ 2193444 w 2205513"/>
              <a:gd name="connsiteY21" fmla="*/ 2259621 h 3335188"/>
              <a:gd name="connsiteX22" fmla="*/ 2199794 w 2205513"/>
              <a:gd name="connsiteY22" fmla="*/ 2407258 h 3335188"/>
              <a:gd name="connsiteX23" fmla="*/ 2202969 w 2205513"/>
              <a:gd name="connsiteY23" fmla="*/ 2645383 h 3335188"/>
              <a:gd name="connsiteX24" fmla="*/ 2202969 w 2205513"/>
              <a:gd name="connsiteY24" fmla="*/ 2912083 h 3335188"/>
              <a:gd name="connsiteX25" fmla="*/ 2198207 w 2205513"/>
              <a:gd name="connsiteY25" fmla="*/ 3183546 h 3335188"/>
              <a:gd name="connsiteX26" fmla="*/ 2169632 w 2205513"/>
              <a:gd name="connsiteY26" fmla="*/ 3326421 h 3335188"/>
              <a:gd name="connsiteX27" fmla="*/ 1998182 w 2205513"/>
              <a:gd name="connsiteY27" fmla="*/ 3312133 h 3335188"/>
              <a:gd name="connsiteX28" fmla="*/ 1741007 w 2205513"/>
              <a:gd name="connsiteY28" fmla="*/ 3250221 h 3335188"/>
              <a:gd name="connsiteX29" fmla="*/ 1483832 w 2205513"/>
              <a:gd name="connsiteY29" fmla="*/ 3154971 h 3335188"/>
              <a:gd name="connsiteX30" fmla="*/ 1231419 w 2205513"/>
              <a:gd name="connsiteY30" fmla="*/ 3021621 h 3335188"/>
              <a:gd name="connsiteX31" fmla="*/ 986944 w 2205513"/>
              <a:gd name="connsiteY31" fmla="*/ 2861283 h 3335188"/>
              <a:gd name="connsiteX32" fmla="*/ 778982 w 2205513"/>
              <a:gd name="connsiteY32" fmla="*/ 2688246 h 3335188"/>
              <a:gd name="connsiteX33" fmla="*/ 569432 w 2205513"/>
              <a:gd name="connsiteY33" fmla="*/ 2459646 h 3335188"/>
              <a:gd name="connsiteX34" fmla="*/ 383694 w 2205513"/>
              <a:gd name="connsiteY34" fmla="*/ 2211996 h 3335188"/>
              <a:gd name="connsiteX35" fmla="*/ 245582 w 2205513"/>
              <a:gd name="connsiteY35" fmla="*/ 1959583 h 3335188"/>
              <a:gd name="connsiteX36" fmla="*/ 112232 w 2205513"/>
              <a:gd name="connsiteY36" fmla="*/ 1602396 h 3335188"/>
              <a:gd name="connsiteX37" fmla="*/ 50319 w 2205513"/>
              <a:gd name="connsiteY37" fmla="*/ 1369033 h 3335188"/>
              <a:gd name="connsiteX38" fmla="*/ 2694 w 2205513"/>
              <a:gd name="connsiteY38" fmla="*/ 1059471 h 3335188"/>
              <a:gd name="connsiteX39" fmla="*/ 12219 w 2205513"/>
              <a:gd name="connsiteY39" fmla="*/ 692758 h 3335188"/>
              <a:gd name="connsiteX40" fmla="*/ 64607 w 2205513"/>
              <a:gd name="connsiteY40" fmla="*/ 378433 h 3335188"/>
              <a:gd name="connsiteX41" fmla="*/ 131282 w 2205513"/>
              <a:gd name="connsiteY41" fmla="*/ 116496 h 3335188"/>
              <a:gd name="connsiteX42" fmla="*/ 190019 w 2205513"/>
              <a:gd name="connsiteY42" fmla="*/ 2196 h 3335188"/>
              <a:gd name="connsiteX0" fmla="*/ 190019 w 2205513"/>
              <a:gd name="connsiteY0" fmla="*/ 2196 h 3335188"/>
              <a:gd name="connsiteX1" fmla="*/ 340832 w 2205513"/>
              <a:gd name="connsiteY1" fmla="*/ 45058 h 3335188"/>
              <a:gd name="connsiteX2" fmla="*/ 497994 w 2205513"/>
              <a:gd name="connsiteY2" fmla="*/ 92683 h 3335188"/>
              <a:gd name="connsiteX3" fmla="*/ 659919 w 2205513"/>
              <a:gd name="connsiteY3" fmla="*/ 140308 h 3335188"/>
              <a:gd name="connsiteX4" fmla="*/ 850419 w 2205513"/>
              <a:gd name="connsiteY4" fmla="*/ 192696 h 3335188"/>
              <a:gd name="connsiteX5" fmla="*/ 998057 w 2205513"/>
              <a:gd name="connsiteY5" fmla="*/ 235558 h 3335188"/>
              <a:gd name="connsiteX6" fmla="*/ 1137757 w 2205513"/>
              <a:gd name="connsiteY6" fmla="*/ 283183 h 3335188"/>
              <a:gd name="connsiteX7" fmla="*/ 1196494 w 2205513"/>
              <a:gd name="connsiteY7" fmla="*/ 305408 h 3335188"/>
              <a:gd name="connsiteX8" fmla="*/ 1179032 w 2205513"/>
              <a:gd name="connsiteY8" fmla="*/ 378433 h 3335188"/>
              <a:gd name="connsiteX9" fmla="*/ 1136169 w 2205513"/>
              <a:gd name="connsiteY9" fmla="*/ 487971 h 3335188"/>
              <a:gd name="connsiteX10" fmla="*/ 1098069 w 2205513"/>
              <a:gd name="connsiteY10" fmla="*/ 649896 h 3335188"/>
              <a:gd name="connsiteX11" fmla="*/ 1080607 w 2205513"/>
              <a:gd name="connsiteY11" fmla="*/ 824521 h 3335188"/>
              <a:gd name="connsiteX12" fmla="*/ 1074257 w 2205513"/>
              <a:gd name="connsiteY12" fmla="*/ 1007083 h 3335188"/>
              <a:gd name="connsiteX13" fmla="*/ 1112357 w 2205513"/>
              <a:gd name="connsiteY13" fmla="*/ 1230921 h 3335188"/>
              <a:gd name="connsiteX14" fmla="*/ 1155219 w 2205513"/>
              <a:gd name="connsiteY14" fmla="*/ 1388083 h 3335188"/>
              <a:gd name="connsiteX15" fmla="*/ 1231419 w 2205513"/>
              <a:gd name="connsiteY15" fmla="*/ 1540483 h 3335188"/>
              <a:gd name="connsiteX16" fmla="*/ 1337782 w 2205513"/>
              <a:gd name="connsiteY16" fmla="*/ 1708758 h 3335188"/>
              <a:gd name="connsiteX17" fmla="*/ 1493357 w 2205513"/>
              <a:gd name="connsiteY17" fmla="*/ 1888146 h 3335188"/>
              <a:gd name="connsiteX18" fmla="*/ 1655282 w 2205513"/>
              <a:gd name="connsiteY18" fmla="*/ 2027846 h 3335188"/>
              <a:gd name="connsiteX19" fmla="*/ 1841019 w 2205513"/>
              <a:gd name="connsiteY19" fmla="*/ 2140558 h 3335188"/>
              <a:gd name="connsiteX20" fmla="*/ 2056919 w 2205513"/>
              <a:gd name="connsiteY20" fmla="*/ 2224696 h 3335188"/>
              <a:gd name="connsiteX21" fmla="*/ 2193444 w 2205513"/>
              <a:gd name="connsiteY21" fmla="*/ 2259621 h 3335188"/>
              <a:gd name="connsiteX22" fmla="*/ 2199794 w 2205513"/>
              <a:gd name="connsiteY22" fmla="*/ 2407258 h 3335188"/>
              <a:gd name="connsiteX23" fmla="*/ 2202969 w 2205513"/>
              <a:gd name="connsiteY23" fmla="*/ 2645383 h 3335188"/>
              <a:gd name="connsiteX24" fmla="*/ 2202969 w 2205513"/>
              <a:gd name="connsiteY24" fmla="*/ 2912083 h 3335188"/>
              <a:gd name="connsiteX25" fmla="*/ 2198207 w 2205513"/>
              <a:gd name="connsiteY25" fmla="*/ 3183546 h 3335188"/>
              <a:gd name="connsiteX26" fmla="*/ 2169632 w 2205513"/>
              <a:gd name="connsiteY26" fmla="*/ 3326421 h 3335188"/>
              <a:gd name="connsiteX27" fmla="*/ 1998182 w 2205513"/>
              <a:gd name="connsiteY27" fmla="*/ 3312133 h 3335188"/>
              <a:gd name="connsiteX28" fmla="*/ 1741007 w 2205513"/>
              <a:gd name="connsiteY28" fmla="*/ 3250221 h 3335188"/>
              <a:gd name="connsiteX29" fmla="*/ 1483832 w 2205513"/>
              <a:gd name="connsiteY29" fmla="*/ 3154971 h 3335188"/>
              <a:gd name="connsiteX30" fmla="*/ 1231419 w 2205513"/>
              <a:gd name="connsiteY30" fmla="*/ 3021621 h 3335188"/>
              <a:gd name="connsiteX31" fmla="*/ 986944 w 2205513"/>
              <a:gd name="connsiteY31" fmla="*/ 2861283 h 3335188"/>
              <a:gd name="connsiteX32" fmla="*/ 778982 w 2205513"/>
              <a:gd name="connsiteY32" fmla="*/ 2688246 h 3335188"/>
              <a:gd name="connsiteX33" fmla="*/ 569432 w 2205513"/>
              <a:gd name="connsiteY33" fmla="*/ 2459646 h 3335188"/>
              <a:gd name="connsiteX34" fmla="*/ 383694 w 2205513"/>
              <a:gd name="connsiteY34" fmla="*/ 2211996 h 3335188"/>
              <a:gd name="connsiteX35" fmla="*/ 245582 w 2205513"/>
              <a:gd name="connsiteY35" fmla="*/ 1959583 h 3335188"/>
              <a:gd name="connsiteX36" fmla="*/ 112232 w 2205513"/>
              <a:gd name="connsiteY36" fmla="*/ 1602396 h 3335188"/>
              <a:gd name="connsiteX37" fmla="*/ 50319 w 2205513"/>
              <a:gd name="connsiteY37" fmla="*/ 1369033 h 3335188"/>
              <a:gd name="connsiteX38" fmla="*/ 2694 w 2205513"/>
              <a:gd name="connsiteY38" fmla="*/ 1059471 h 3335188"/>
              <a:gd name="connsiteX39" fmla="*/ 12219 w 2205513"/>
              <a:gd name="connsiteY39" fmla="*/ 692758 h 3335188"/>
              <a:gd name="connsiteX40" fmla="*/ 64607 w 2205513"/>
              <a:gd name="connsiteY40" fmla="*/ 378433 h 3335188"/>
              <a:gd name="connsiteX41" fmla="*/ 131282 w 2205513"/>
              <a:gd name="connsiteY41" fmla="*/ 116496 h 3335188"/>
              <a:gd name="connsiteX42" fmla="*/ 190019 w 2205513"/>
              <a:gd name="connsiteY42" fmla="*/ 2196 h 3335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205513" h="3335188">
                <a:moveTo>
                  <a:pt x="190019" y="2196"/>
                </a:moveTo>
                <a:cubicBezTo>
                  <a:pt x="224944" y="-9710"/>
                  <a:pt x="289503" y="29977"/>
                  <a:pt x="340832" y="45058"/>
                </a:cubicBezTo>
                <a:lnTo>
                  <a:pt x="497994" y="92683"/>
                </a:lnTo>
                <a:lnTo>
                  <a:pt x="659919" y="140308"/>
                </a:lnTo>
                <a:lnTo>
                  <a:pt x="850419" y="192696"/>
                </a:lnTo>
                <a:cubicBezTo>
                  <a:pt x="906775" y="208571"/>
                  <a:pt x="950167" y="220477"/>
                  <a:pt x="998057" y="235558"/>
                </a:cubicBezTo>
                <a:cubicBezTo>
                  <a:pt x="1045947" y="250639"/>
                  <a:pt x="1104684" y="271541"/>
                  <a:pt x="1137757" y="283183"/>
                </a:cubicBezTo>
                <a:cubicBezTo>
                  <a:pt x="1170830" y="294825"/>
                  <a:pt x="1189615" y="289533"/>
                  <a:pt x="1196494" y="305408"/>
                </a:cubicBezTo>
                <a:cubicBezTo>
                  <a:pt x="1203373" y="321283"/>
                  <a:pt x="1189086" y="348006"/>
                  <a:pt x="1179032" y="378433"/>
                </a:cubicBezTo>
                <a:cubicBezTo>
                  <a:pt x="1168978" y="408860"/>
                  <a:pt x="1149663" y="442727"/>
                  <a:pt x="1136169" y="487971"/>
                </a:cubicBezTo>
                <a:cubicBezTo>
                  <a:pt x="1122675" y="533215"/>
                  <a:pt x="1107329" y="593804"/>
                  <a:pt x="1098069" y="649896"/>
                </a:cubicBezTo>
                <a:cubicBezTo>
                  <a:pt x="1088809" y="705988"/>
                  <a:pt x="1084576" y="764990"/>
                  <a:pt x="1080607" y="824521"/>
                </a:cubicBezTo>
                <a:cubicBezTo>
                  <a:pt x="1076638" y="884052"/>
                  <a:pt x="1068965" y="939350"/>
                  <a:pt x="1074257" y="1007083"/>
                </a:cubicBezTo>
                <a:cubicBezTo>
                  <a:pt x="1079549" y="1074816"/>
                  <a:pt x="1098863" y="1167421"/>
                  <a:pt x="1112357" y="1230921"/>
                </a:cubicBezTo>
                <a:cubicBezTo>
                  <a:pt x="1125851" y="1294421"/>
                  <a:pt x="1135375" y="1336489"/>
                  <a:pt x="1155219" y="1388083"/>
                </a:cubicBezTo>
                <a:cubicBezTo>
                  <a:pt x="1175063" y="1439677"/>
                  <a:pt x="1200992" y="1487037"/>
                  <a:pt x="1231419" y="1540483"/>
                </a:cubicBezTo>
                <a:cubicBezTo>
                  <a:pt x="1261846" y="1593929"/>
                  <a:pt x="1294126" y="1650814"/>
                  <a:pt x="1337782" y="1708758"/>
                </a:cubicBezTo>
                <a:cubicBezTo>
                  <a:pt x="1381438" y="1766702"/>
                  <a:pt x="1440440" y="1834965"/>
                  <a:pt x="1493357" y="1888146"/>
                </a:cubicBezTo>
                <a:cubicBezTo>
                  <a:pt x="1546274" y="1941327"/>
                  <a:pt x="1597339" y="1985777"/>
                  <a:pt x="1655282" y="2027846"/>
                </a:cubicBezTo>
                <a:cubicBezTo>
                  <a:pt x="1713225" y="2069915"/>
                  <a:pt x="1774080" y="2107750"/>
                  <a:pt x="1841019" y="2140558"/>
                </a:cubicBezTo>
                <a:cubicBezTo>
                  <a:pt x="1907959" y="2173366"/>
                  <a:pt x="1998182" y="2204852"/>
                  <a:pt x="2056919" y="2224696"/>
                </a:cubicBezTo>
                <a:cubicBezTo>
                  <a:pt x="2115657" y="2244540"/>
                  <a:pt x="2169632" y="2229194"/>
                  <a:pt x="2193444" y="2259621"/>
                </a:cubicBezTo>
                <a:cubicBezTo>
                  <a:pt x="2217256" y="2290048"/>
                  <a:pt x="2198207" y="2342964"/>
                  <a:pt x="2199794" y="2407258"/>
                </a:cubicBezTo>
                <a:cubicBezTo>
                  <a:pt x="2201381" y="2471552"/>
                  <a:pt x="2201382" y="2561246"/>
                  <a:pt x="2202969" y="2645383"/>
                </a:cubicBezTo>
                <a:cubicBezTo>
                  <a:pt x="2204557" y="2729521"/>
                  <a:pt x="2203763" y="2822389"/>
                  <a:pt x="2202969" y="2912083"/>
                </a:cubicBezTo>
                <a:cubicBezTo>
                  <a:pt x="2202175" y="3001777"/>
                  <a:pt x="2203763" y="3114490"/>
                  <a:pt x="2198207" y="3183546"/>
                </a:cubicBezTo>
                <a:cubicBezTo>
                  <a:pt x="2192651" y="3252602"/>
                  <a:pt x="2202969" y="3304990"/>
                  <a:pt x="2169632" y="3326421"/>
                </a:cubicBezTo>
                <a:cubicBezTo>
                  <a:pt x="2136295" y="3347852"/>
                  <a:pt x="2069619" y="3324833"/>
                  <a:pt x="1998182" y="3312133"/>
                </a:cubicBezTo>
                <a:cubicBezTo>
                  <a:pt x="1926745" y="3299433"/>
                  <a:pt x="1826732" y="3276415"/>
                  <a:pt x="1741007" y="3250221"/>
                </a:cubicBezTo>
                <a:cubicBezTo>
                  <a:pt x="1655282" y="3224027"/>
                  <a:pt x="1568763" y="3193071"/>
                  <a:pt x="1483832" y="3154971"/>
                </a:cubicBezTo>
                <a:cubicBezTo>
                  <a:pt x="1398901" y="3116871"/>
                  <a:pt x="1314234" y="3070569"/>
                  <a:pt x="1231419" y="3021621"/>
                </a:cubicBezTo>
                <a:cubicBezTo>
                  <a:pt x="1148604" y="2972673"/>
                  <a:pt x="1062350" y="2916845"/>
                  <a:pt x="986944" y="2861283"/>
                </a:cubicBezTo>
                <a:cubicBezTo>
                  <a:pt x="911538" y="2805721"/>
                  <a:pt x="848567" y="2755185"/>
                  <a:pt x="778982" y="2688246"/>
                </a:cubicBezTo>
                <a:cubicBezTo>
                  <a:pt x="709397" y="2621307"/>
                  <a:pt x="635313" y="2539021"/>
                  <a:pt x="569432" y="2459646"/>
                </a:cubicBezTo>
                <a:cubicBezTo>
                  <a:pt x="503551" y="2380271"/>
                  <a:pt x="437669" y="2295340"/>
                  <a:pt x="383694" y="2211996"/>
                </a:cubicBezTo>
                <a:cubicBezTo>
                  <a:pt x="329719" y="2128652"/>
                  <a:pt x="290826" y="2061183"/>
                  <a:pt x="245582" y="1959583"/>
                </a:cubicBezTo>
                <a:cubicBezTo>
                  <a:pt x="200338" y="1857983"/>
                  <a:pt x="144776" y="1700821"/>
                  <a:pt x="112232" y="1602396"/>
                </a:cubicBezTo>
                <a:cubicBezTo>
                  <a:pt x="79688" y="1503971"/>
                  <a:pt x="68575" y="1459520"/>
                  <a:pt x="50319" y="1369033"/>
                </a:cubicBezTo>
                <a:cubicBezTo>
                  <a:pt x="32063" y="1278546"/>
                  <a:pt x="9044" y="1172183"/>
                  <a:pt x="2694" y="1059471"/>
                </a:cubicBezTo>
                <a:cubicBezTo>
                  <a:pt x="-3656" y="946759"/>
                  <a:pt x="1900" y="806264"/>
                  <a:pt x="12219" y="692758"/>
                </a:cubicBezTo>
                <a:cubicBezTo>
                  <a:pt x="22538" y="579252"/>
                  <a:pt x="44763" y="474477"/>
                  <a:pt x="64607" y="378433"/>
                </a:cubicBezTo>
                <a:cubicBezTo>
                  <a:pt x="84451" y="282389"/>
                  <a:pt x="110380" y="179202"/>
                  <a:pt x="131282" y="116496"/>
                </a:cubicBezTo>
                <a:cubicBezTo>
                  <a:pt x="152184" y="53790"/>
                  <a:pt x="155094" y="14102"/>
                  <a:pt x="190019" y="2196"/>
                </a:cubicBezTo>
                <a:close/>
              </a:path>
            </a:pathLst>
          </a:custGeom>
          <a:solidFill>
            <a:srgbClr val="A6A6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24" name="자유형 23"/>
          <p:cNvSpPr/>
          <p:nvPr/>
        </p:nvSpPr>
        <p:spPr>
          <a:xfrm>
            <a:off x="4504825" y="1616575"/>
            <a:ext cx="1388638" cy="1174353"/>
          </a:xfrm>
          <a:custGeom>
            <a:avLst/>
            <a:gdLst>
              <a:gd name="connsiteX0" fmla="*/ 1066719 w 1930151"/>
              <a:gd name="connsiteY0" fmla="*/ 1615395 h 1615395"/>
              <a:gd name="connsiteX1" fmla="*/ 942894 w 1930151"/>
              <a:gd name="connsiteY1" fmla="*/ 1577295 h 1615395"/>
              <a:gd name="connsiteX2" fmla="*/ 685719 w 1930151"/>
              <a:gd name="connsiteY2" fmla="*/ 1501095 h 1615395"/>
              <a:gd name="connsiteX3" fmla="*/ 438069 w 1930151"/>
              <a:gd name="connsiteY3" fmla="*/ 1428070 h 1615395"/>
              <a:gd name="connsiteX4" fmla="*/ 171369 w 1930151"/>
              <a:gd name="connsiteY4" fmla="*/ 1339170 h 1615395"/>
              <a:gd name="connsiteX5" fmla="*/ 9444 w 1930151"/>
              <a:gd name="connsiteY5" fmla="*/ 1304245 h 1615395"/>
              <a:gd name="connsiteX6" fmla="*/ 25319 w 1930151"/>
              <a:gd name="connsiteY6" fmla="*/ 1259795 h 1615395"/>
              <a:gd name="connsiteX7" fmla="*/ 76119 w 1930151"/>
              <a:gd name="connsiteY7" fmla="*/ 1170895 h 1615395"/>
              <a:gd name="connsiteX8" fmla="*/ 177719 w 1930151"/>
              <a:gd name="connsiteY8" fmla="*/ 1015320 h 1615395"/>
              <a:gd name="connsiteX9" fmla="*/ 288844 w 1930151"/>
              <a:gd name="connsiteY9" fmla="*/ 872445 h 1615395"/>
              <a:gd name="connsiteX10" fmla="*/ 441244 w 1930151"/>
              <a:gd name="connsiteY10" fmla="*/ 704170 h 1615395"/>
              <a:gd name="connsiteX11" fmla="*/ 574594 w 1930151"/>
              <a:gd name="connsiteY11" fmla="*/ 583520 h 1615395"/>
              <a:gd name="connsiteX12" fmla="*/ 746044 w 1930151"/>
              <a:gd name="connsiteY12" fmla="*/ 434295 h 1615395"/>
              <a:gd name="connsiteX13" fmla="*/ 965119 w 1930151"/>
              <a:gd name="connsiteY13" fmla="*/ 300945 h 1615395"/>
              <a:gd name="connsiteX14" fmla="*/ 1215944 w 1930151"/>
              <a:gd name="connsiteY14" fmla="*/ 177120 h 1615395"/>
              <a:gd name="connsiteX15" fmla="*/ 1393744 w 1930151"/>
              <a:gd name="connsiteY15" fmla="*/ 107270 h 1615395"/>
              <a:gd name="connsiteX16" fmla="*/ 1625519 w 1930151"/>
              <a:gd name="connsiteY16" fmla="*/ 43770 h 1615395"/>
              <a:gd name="connsiteX17" fmla="*/ 1828719 w 1930151"/>
              <a:gd name="connsiteY17" fmla="*/ 8845 h 1615395"/>
              <a:gd name="connsiteX18" fmla="*/ 1923969 w 1930151"/>
              <a:gd name="connsiteY18" fmla="*/ 2495 h 1615395"/>
              <a:gd name="connsiteX19" fmla="*/ 1920794 w 1930151"/>
              <a:gd name="connsiteY19" fmla="*/ 43770 h 1615395"/>
              <a:gd name="connsiteX20" fmla="*/ 1920794 w 1930151"/>
              <a:gd name="connsiteY20" fmla="*/ 116795 h 1615395"/>
              <a:gd name="connsiteX21" fmla="*/ 1920794 w 1930151"/>
              <a:gd name="connsiteY21" fmla="*/ 221570 h 1615395"/>
              <a:gd name="connsiteX22" fmla="*/ 1920794 w 1930151"/>
              <a:gd name="connsiteY22" fmla="*/ 348570 h 1615395"/>
              <a:gd name="connsiteX23" fmla="*/ 1923969 w 1930151"/>
              <a:gd name="connsiteY23" fmla="*/ 523195 h 1615395"/>
              <a:gd name="connsiteX24" fmla="*/ 1923969 w 1930151"/>
              <a:gd name="connsiteY24" fmla="*/ 710520 h 1615395"/>
              <a:gd name="connsiteX25" fmla="*/ 1923969 w 1930151"/>
              <a:gd name="connsiteY25" fmla="*/ 878795 h 1615395"/>
              <a:gd name="connsiteX26" fmla="*/ 1920794 w 1930151"/>
              <a:gd name="connsiteY26" fmla="*/ 1028020 h 1615395"/>
              <a:gd name="connsiteX27" fmla="*/ 1920794 w 1930151"/>
              <a:gd name="connsiteY27" fmla="*/ 1072470 h 1615395"/>
              <a:gd name="connsiteX28" fmla="*/ 1838244 w 1930151"/>
              <a:gd name="connsiteY28" fmla="*/ 1097870 h 1615395"/>
              <a:gd name="connsiteX29" fmla="*/ 1679494 w 1930151"/>
              <a:gd name="connsiteY29" fmla="*/ 1139145 h 1615395"/>
              <a:gd name="connsiteX30" fmla="*/ 1517569 w 1930151"/>
              <a:gd name="connsiteY30" fmla="*/ 1215345 h 1615395"/>
              <a:gd name="connsiteX31" fmla="*/ 1371519 w 1930151"/>
              <a:gd name="connsiteY31" fmla="*/ 1313770 h 1615395"/>
              <a:gd name="connsiteX32" fmla="*/ 1225469 w 1930151"/>
              <a:gd name="connsiteY32" fmla="*/ 1428070 h 1615395"/>
              <a:gd name="connsiteX33" fmla="*/ 1127044 w 1930151"/>
              <a:gd name="connsiteY33" fmla="*/ 1536020 h 1615395"/>
              <a:gd name="connsiteX34" fmla="*/ 1066719 w 1930151"/>
              <a:gd name="connsiteY34" fmla="*/ 1615395 h 1615395"/>
              <a:gd name="connsiteX0" fmla="*/ 1066719 w 1930151"/>
              <a:gd name="connsiteY0" fmla="*/ 1615395 h 1615395"/>
              <a:gd name="connsiteX1" fmla="*/ 942894 w 1930151"/>
              <a:gd name="connsiteY1" fmla="*/ 1577295 h 1615395"/>
              <a:gd name="connsiteX2" fmla="*/ 685719 w 1930151"/>
              <a:gd name="connsiteY2" fmla="*/ 1501095 h 1615395"/>
              <a:gd name="connsiteX3" fmla="*/ 438069 w 1930151"/>
              <a:gd name="connsiteY3" fmla="*/ 1428070 h 1615395"/>
              <a:gd name="connsiteX4" fmla="*/ 171369 w 1930151"/>
              <a:gd name="connsiteY4" fmla="*/ 1345520 h 1615395"/>
              <a:gd name="connsiteX5" fmla="*/ 9444 w 1930151"/>
              <a:gd name="connsiteY5" fmla="*/ 1304245 h 1615395"/>
              <a:gd name="connsiteX6" fmla="*/ 25319 w 1930151"/>
              <a:gd name="connsiteY6" fmla="*/ 1259795 h 1615395"/>
              <a:gd name="connsiteX7" fmla="*/ 76119 w 1930151"/>
              <a:gd name="connsiteY7" fmla="*/ 1170895 h 1615395"/>
              <a:gd name="connsiteX8" fmla="*/ 177719 w 1930151"/>
              <a:gd name="connsiteY8" fmla="*/ 1015320 h 1615395"/>
              <a:gd name="connsiteX9" fmla="*/ 288844 w 1930151"/>
              <a:gd name="connsiteY9" fmla="*/ 872445 h 1615395"/>
              <a:gd name="connsiteX10" fmla="*/ 441244 w 1930151"/>
              <a:gd name="connsiteY10" fmla="*/ 704170 h 1615395"/>
              <a:gd name="connsiteX11" fmla="*/ 574594 w 1930151"/>
              <a:gd name="connsiteY11" fmla="*/ 583520 h 1615395"/>
              <a:gd name="connsiteX12" fmla="*/ 746044 w 1930151"/>
              <a:gd name="connsiteY12" fmla="*/ 434295 h 1615395"/>
              <a:gd name="connsiteX13" fmla="*/ 965119 w 1930151"/>
              <a:gd name="connsiteY13" fmla="*/ 300945 h 1615395"/>
              <a:gd name="connsiteX14" fmla="*/ 1215944 w 1930151"/>
              <a:gd name="connsiteY14" fmla="*/ 177120 h 1615395"/>
              <a:gd name="connsiteX15" fmla="*/ 1393744 w 1930151"/>
              <a:gd name="connsiteY15" fmla="*/ 107270 h 1615395"/>
              <a:gd name="connsiteX16" fmla="*/ 1625519 w 1930151"/>
              <a:gd name="connsiteY16" fmla="*/ 43770 h 1615395"/>
              <a:gd name="connsiteX17" fmla="*/ 1828719 w 1930151"/>
              <a:gd name="connsiteY17" fmla="*/ 8845 h 1615395"/>
              <a:gd name="connsiteX18" fmla="*/ 1923969 w 1930151"/>
              <a:gd name="connsiteY18" fmla="*/ 2495 h 1615395"/>
              <a:gd name="connsiteX19" fmla="*/ 1920794 w 1930151"/>
              <a:gd name="connsiteY19" fmla="*/ 43770 h 1615395"/>
              <a:gd name="connsiteX20" fmla="*/ 1920794 w 1930151"/>
              <a:gd name="connsiteY20" fmla="*/ 116795 h 1615395"/>
              <a:gd name="connsiteX21" fmla="*/ 1920794 w 1930151"/>
              <a:gd name="connsiteY21" fmla="*/ 221570 h 1615395"/>
              <a:gd name="connsiteX22" fmla="*/ 1920794 w 1930151"/>
              <a:gd name="connsiteY22" fmla="*/ 348570 h 1615395"/>
              <a:gd name="connsiteX23" fmla="*/ 1923969 w 1930151"/>
              <a:gd name="connsiteY23" fmla="*/ 523195 h 1615395"/>
              <a:gd name="connsiteX24" fmla="*/ 1923969 w 1930151"/>
              <a:gd name="connsiteY24" fmla="*/ 710520 h 1615395"/>
              <a:gd name="connsiteX25" fmla="*/ 1923969 w 1930151"/>
              <a:gd name="connsiteY25" fmla="*/ 878795 h 1615395"/>
              <a:gd name="connsiteX26" fmla="*/ 1920794 w 1930151"/>
              <a:gd name="connsiteY26" fmla="*/ 1028020 h 1615395"/>
              <a:gd name="connsiteX27" fmla="*/ 1920794 w 1930151"/>
              <a:gd name="connsiteY27" fmla="*/ 1072470 h 1615395"/>
              <a:gd name="connsiteX28" fmla="*/ 1838244 w 1930151"/>
              <a:gd name="connsiteY28" fmla="*/ 1097870 h 1615395"/>
              <a:gd name="connsiteX29" fmla="*/ 1679494 w 1930151"/>
              <a:gd name="connsiteY29" fmla="*/ 1139145 h 1615395"/>
              <a:gd name="connsiteX30" fmla="*/ 1517569 w 1930151"/>
              <a:gd name="connsiteY30" fmla="*/ 1215345 h 1615395"/>
              <a:gd name="connsiteX31" fmla="*/ 1371519 w 1930151"/>
              <a:gd name="connsiteY31" fmla="*/ 1313770 h 1615395"/>
              <a:gd name="connsiteX32" fmla="*/ 1225469 w 1930151"/>
              <a:gd name="connsiteY32" fmla="*/ 1428070 h 1615395"/>
              <a:gd name="connsiteX33" fmla="*/ 1127044 w 1930151"/>
              <a:gd name="connsiteY33" fmla="*/ 1536020 h 1615395"/>
              <a:gd name="connsiteX34" fmla="*/ 1066719 w 1930151"/>
              <a:gd name="connsiteY34" fmla="*/ 1615395 h 1615395"/>
              <a:gd name="connsiteX0" fmla="*/ 1063925 w 1927357"/>
              <a:gd name="connsiteY0" fmla="*/ 1615395 h 1615395"/>
              <a:gd name="connsiteX1" fmla="*/ 940100 w 1927357"/>
              <a:gd name="connsiteY1" fmla="*/ 1577295 h 1615395"/>
              <a:gd name="connsiteX2" fmla="*/ 682925 w 1927357"/>
              <a:gd name="connsiteY2" fmla="*/ 1501095 h 1615395"/>
              <a:gd name="connsiteX3" fmla="*/ 435275 w 1927357"/>
              <a:gd name="connsiteY3" fmla="*/ 1428070 h 1615395"/>
              <a:gd name="connsiteX4" fmla="*/ 168575 w 1927357"/>
              <a:gd name="connsiteY4" fmla="*/ 1345520 h 1615395"/>
              <a:gd name="connsiteX5" fmla="*/ 6650 w 1927357"/>
              <a:gd name="connsiteY5" fmla="*/ 1304245 h 1615395"/>
              <a:gd name="connsiteX6" fmla="*/ 35225 w 1927357"/>
              <a:gd name="connsiteY6" fmla="*/ 1240745 h 1615395"/>
              <a:gd name="connsiteX7" fmla="*/ 73325 w 1927357"/>
              <a:gd name="connsiteY7" fmla="*/ 1170895 h 1615395"/>
              <a:gd name="connsiteX8" fmla="*/ 174925 w 1927357"/>
              <a:gd name="connsiteY8" fmla="*/ 1015320 h 1615395"/>
              <a:gd name="connsiteX9" fmla="*/ 286050 w 1927357"/>
              <a:gd name="connsiteY9" fmla="*/ 872445 h 1615395"/>
              <a:gd name="connsiteX10" fmla="*/ 438450 w 1927357"/>
              <a:gd name="connsiteY10" fmla="*/ 704170 h 1615395"/>
              <a:gd name="connsiteX11" fmla="*/ 571800 w 1927357"/>
              <a:gd name="connsiteY11" fmla="*/ 583520 h 1615395"/>
              <a:gd name="connsiteX12" fmla="*/ 743250 w 1927357"/>
              <a:gd name="connsiteY12" fmla="*/ 434295 h 1615395"/>
              <a:gd name="connsiteX13" fmla="*/ 962325 w 1927357"/>
              <a:gd name="connsiteY13" fmla="*/ 300945 h 1615395"/>
              <a:gd name="connsiteX14" fmla="*/ 1213150 w 1927357"/>
              <a:gd name="connsiteY14" fmla="*/ 177120 h 1615395"/>
              <a:gd name="connsiteX15" fmla="*/ 1390950 w 1927357"/>
              <a:gd name="connsiteY15" fmla="*/ 107270 h 1615395"/>
              <a:gd name="connsiteX16" fmla="*/ 1622725 w 1927357"/>
              <a:gd name="connsiteY16" fmla="*/ 43770 h 1615395"/>
              <a:gd name="connsiteX17" fmla="*/ 1825925 w 1927357"/>
              <a:gd name="connsiteY17" fmla="*/ 8845 h 1615395"/>
              <a:gd name="connsiteX18" fmla="*/ 1921175 w 1927357"/>
              <a:gd name="connsiteY18" fmla="*/ 2495 h 1615395"/>
              <a:gd name="connsiteX19" fmla="*/ 1918000 w 1927357"/>
              <a:gd name="connsiteY19" fmla="*/ 43770 h 1615395"/>
              <a:gd name="connsiteX20" fmla="*/ 1918000 w 1927357"/>
              <a:gd name="connsiteY20" fmla="*/ 116795 h 1615395"/>
              <a:gd name="connsiteX21" fmla="*/ 1918000 w 1927357"/>
              <a:gd name="connsiteY21" fmla="*/ 221570 h 1615395"/>
              <a:gd name="connsiteX22" fmla="*/ 1918000 w 1927357"/>
              <a:gd name="connsiteY22" fmla="*/ 348570 h 1615395"/>
              <a:gd name="connsiteX23" fmla="*/ 1921175 w 1927357"/>
              <a:gd name="connsiteY23" fmla="*/ 523195 h 1615395"/>
              <a:gd name="connsiteX24" fmla="*/ 1921175 w 1927357"/>
              <a:gd name="connsiteY24" fmla="*/ 710520 h 1615395"/>
              <a:gd name="connsiteX25" fmla="*/ 1921175 w 1927357"/>
              <a:gd name="connsiteY25" fmla="*/ 878795 h 1615395"/>
              <a:gd name="connsiteX26" fmla="*/ 1918000 w 1927357"/>
              <a:gd name="connsiteY26" fmla="*/ 1028020 h 1615395"/>
              <a:gd name="connsiteX27" fmla="*/ 1918000 w 1927357"/>
              <a:gd name="connsiteY27" fmla="*/ 1072470 h 1615395"/>
              <a:gd name="connsiteX28" fmla="*/ 1835450 w 1927357"/>
              <a:gd name="connsiteY28" fmla="*/ 1097870 h 1615395"/>
              <a:gd name="connsiteX29" fmla="*/ 1676700 w 1927357"/>
              <a:gd name="connsiteY29" fmla="*/ 1139145 h 1615395"/>
              <a:gd name="connsiteX30" fmla="*/ 1514775 w 1927357"/>
              <a:gd name="connsiteY30" fmla="*/ 1215345 h 1615395"/>
              <a:gd name="connsiteX31" fmla="*/ 1368725 w 1927357"/>
              <a:gd name="connsiteY31" fmla="*/ 1313770 h 1615395"/>
              <a:gd name="connsiteX32" fmla="*/ 1222675 w 1927357"/>
              <a:gd name="connsiteY32" fmla="*/ 1428070 h 1615395"/>
              <a:gd name="connsiteX33" fmla="*/ 1124250 w 1927357"/>
              <a:gd name="connsiteY33" fmla="*/ 1536020 h 1615395"/>
              <a:gd name="connsiteX34" fmla="*/ 1063925 w 1927357"/>
              <a:gd name="connsiteY34" fmla="*/ 1615395 h 1615395"/>
              <a:gd name="connsiteX0" fmla="*/ 1050084 w 1913516"/>
              <a:gd name="connsiteY0" fmla="*/ 1615395 h 1615395"/>
              <a:gd name="connsiteX1" fmla="*/ 926259 w 1913516"/>
              <a:gd name="connsiteY1" fmla="*/ 1577295 h 1615395"/>
              <a:gd name="connsiteX2" fmla="*/ 669084 w 1913516"/>
              <a:gd name="connsiteY2" fmla="*/ 1501095 h 1615395"/>
              <a:gd name="connsiteX3" fmla="*/ 421434 w 1913516"/>
              <a:gd name="connsiteY3" fmla="*/ 1428070 h 1615395"/>
              <a:gd name="connsiteX4" fmla="*/ 154734 w 1913516"/>
              <a:gd name="connsiteY4" fmla="*/ 1345520 h 1615395"/>
              <a:gd name="connsiteX5" fmla="*/ 8684 w 1913516"/>
              <a:gd name="connsiteY5" fmla="*/ 1304245 h 1615395"/>
              <a:gd name="connsiteX6" fmla="*/ 21384 w 1913516"/>
              <a:gd name="connsiteY6" fmla="*/ 1240745 h 1615395"/>
              <a:gd name="connsiteX7" fmla="*/ 59484 w 1913516"/>
              <a:gd name="connsiteY7" fmla="*/ 1170895 h 1615395"/>
              <a:gd name="connsiteX8" fmla="*/ 161084 w 1913516"/>
              <a:gd name="connsiteY8" fmla="*/ 1015320 h 1615395"/>
              <a:gd name="connsiteX9" fmla="*/ 272209 w 1913516"/>
              <a:gd name="connsiteY9" fmla="*/ 872445 h 1615395"/>
              <a:gd name="connsiteX10" fmla="*/ 424609 w 1913516"/>
              <a:gd name="connsiteY10" fmla="*/ 704170 h 1615395"/>
              <a:gd name="connsiteX11" fmla="*/ 557959 w 1913516"/>
              <a:gd name="connsiteY11" fmla="*/ 583520 h 1615395"/>
              <a:gd name="connsiteX12" fmla="*/ 729409 w 1913516"/>
              <a:gd name="connsiteY12" fmla="*/ 434295 h 1615395"/>
              <a:gd name="connsiteX13" fmla="*/ 948484 w 1913516"/>
              <a:gd name="connsiteY13" fmla="*/ 300945 h 1615395"/>
              <a:gd name="connsiteX14" fmla="*/ 1199309 w 1913516"/>
              <a:gd name="connsiteY14" fmla="*/ 177120 h 1615395"/>
              <a:gd name="connsiteX15" fmla="*/ 1377109 w 1913516"/>
              <a:gd name="connsiteY15" fmla="*/ 107270 h 1615395"/>
              <a:gd name="connsiteX16" fmla="*/ 1608884 w 1913516"/>
              <a:gd name="connsiteY16" fmla="*/ 43770 h 1615395"/>
              <a:gd name="connsiteX17" fmla="*/ 1812084 w 1913516"/>
              <a:gd name="connsiteY17" fmla="*/ 8845 h 1615395"/>
              <a:gd name="connsiteX18" fmla="*/ 1907334 w 1913516"/>
              <a:gd name="connsiteY18" fmla="*/ 2495 h 1615395"/>
              <a:gd name="connsiteX19" fmla="*/ 1904159 w 1913516"/>
              <a:gd name="connsiteY19" fmla="*/ 43770 h 1615395"/>
              <a:gd name="connsiteX20" fmla="*/ 1904159 w 1913516"/>
              <a:gd name="connsiteY20" fmla="*/ 116795 h 1615395"/>
              <a:gd name="connsiteX21" fmla="*/ 1904159 w 1913516"/>
              <a:gd name="connsiteY21" fmla="*/ 221570 h 1615395"/>
              <a:gd name="connsiteX22" fmla="*/ 1904159 w 1913516"/>
              <a:gd name="connsiteY22" fmla="*/ 348570 h 1615395"/>
              <a:gd name="connsiteX23" fmla="*/ 1907334 w 1913516"/>
              <a:gd name="connsiteY23" fmla="*/ 523195 h 1615395"/>
              <a:gd name="connsiteX24" fmla="*/ 1907334 w 1913516"/>
              <a:gd name="connsiteY24" fmla="*/ 710520 h 1615395"/>
              <a:gd name="connsiteX25" fmla="*/ 1907334 w 1913516"/>
              <a:gd name="connsiteY25" fmla="*/ 878795 h 1615395"/>
              <a:gd name="connsiteX26" fmla="*/ 1904159 w 1913516"/>
              <a:gd name="connsiteY26" fmla="*/ 1028020 h 1615395"/>
              <a:gd name="connsiteX27" fmla="*/ 1904159 w 1913516"/>
              <a:gd name="connsiteY27" fmla="*/ 1072470 h 1615395"/>
              <a:gd name="connsiteX28" fmla="*/ 1821609 w 1913516"/>
              <a:gd name="connsiteY28" fmla="*/ 1097870 h 1615395"/>
              <a:gd name="connsiteX29" fmla="*/ 1662859 w 1913516"/>
              <a:gd name="connsiteY29" fmla="*/ 1139145 h 1615395"/>
              <a:gd name="connsiteX30" fmla="*/ 1500934 w 1913516"/>
              <a:gd name="connsiteY30" fmla="*/ 1215345 h 1615395"/>
              <a:gd name="connsiteX31" fmla="*/ 1354884 w 1913516"/>
              <a:gd name="connsiteY31" fmla="*/ 1313770 h 1615395"/>
              <a:gd name="connsiteX32" fmla="*/ 1208834 w 1913516"/>
              <a:gd name="connsiteY32" fmla="*/ 1428070 h 1615395"/>
              <a:gd name="connsiteX33" fmla="*/ 1110409 w 1913516"/>
              <a:gd name="connsiteY33" fmla="*/ 1536020 h 1615395"/>
              <a:gd name="connsiteX34" fmla="*/ 1050084 w 1913516"/>
              <a:gd name="connsiteY34" fmla="*/ 1615395 h 1615395"/>
              <a:gd name="connsiteX0" fmla="*/ 1050084 w 1913516"/>
              <a:gd name="connsiteY0" fmla="*/ 1615395 h 1615395"/>
              <a:gd name="connsiteX1" fmla="*/ 926259 w 1913516"/>
              <a:gd name="connsiteY1" fmla="*/ 1577295 h 1615395"/>
              <a:gd name="connsiteX2" fmla="*/ 669084 w 1913516"/>
              <a:gd name="connsiteY2" fmla="*/ 1501095 h 1615395"/>
              <a:gd name="connsiteX3" fmla="*/ 421434 w 1913516"/>
              <a:gd name="connsiteY3" fmla="*/ 1428070 h 1615395"/>
              <a:gd name="connsiteX4" fmla="*/ 154734 w 1913516"/>
              <a:gd name="connsiteY4" fmla="*/ 1345520 h 1615395"/>
              <a:gd name="connsiteX5" fmla="*/ 8684 w 1913516"/>
              <a:gd name="connsiteY5" fmla="*/ 1304245 h 1615395"/>
              <a:gd name="connsiteX6" fmla="*/ 21384 w 1913516"/>
              <a:gd name="connsiteY6" fmla="*/ 1240745 h 1615395"/>
              <a:gd name="connsiteX7" fmla="*/ 59484 w 1913516"/>
              <a:gd name="connsiteY7" fmla="*/ 1170895 h 1615395"/>
              <a:gd name="connsiteX8" fmla="*/ 161084 w 1913516"/>
              <a:gd name="connsiteY8" fmla="*/ 1015320 h 1615395"/>
              <a:gd name="connsiteX9" fmla="*/ 272209 w 1913516"/>
              <a:gd name="connsiteY9" fmla="*/ 872445 h 1615395"/>
              <a:gd name="connsiteX10" fmla="*/ 424609 w 1913516"/>
              <a:gd name="connsiteY10" fmla="*/ 704170 h 1615395"/>
              <a:gd name="connsiteX11" fmla="*/ 557959 w 1913516"/>
              <a:gd name="connsiteY11" fmla="*/ 583520 h 1615395"/>
              <a:gd name="connsiteX12" fmla="*/ 729409 w 1913516"/>
              <a:gd name="connsiteY12" fmla="*/ 434295 h 1615395"/>
              <a:gd name="connsiteX13" fmla="*/ 948484 w 1913516"/>
              <a:gd name="connsiteY13" fmla="*/ 300945 h 1615395"/>
              <a:gd name="connsiteX14" fmla="*/ 1199309 w 1913516"/>
              <a:gd name="connsiteY14" fmla="*/ 177120 h 1615395"/>
              <a:gd name="connsiteX15" fmla="*/ 1377109 w 1913516"/>
              <a:gd name="connsiteY15" fmla="*/ 107270 h 1615395"/>
              <a:gd name="connsiteX16" fmla="*/ 1608884 w 1913516"/>
              <a:gd name="connsiteY16" fmla="*/ 43770 h 1615395"/>
              <a:gd name="connsiteX17" fmla="*/ 1812084 w 1913516"/>
              <a:gd name="connsiteY17" fmla="*/ 8845 h 1615395"/>
              <a:gd name="connsiteX18" fmla="*/ 1907334 w 1913516"/>
              <a:gd name="connsiteY18" fmla="*/ 2495 h 1615395"/>
              <a:gd name="connsiteX19" fmla="*/ 1904159 w 1913516"/>
              <a:gd name="connsiteY19" fmla="*/ 43770 h 1615395"/>
              <a:gd name="connsiteX20" fmla="*/ 1904159 w 1913516"/>
              <a:gd name="connsiteY20" fmla="*/ 116795 h 1615395"/>
              <a:gd name="connsiteX21" fmla="*/ 1904159 w 1913516"/>
              <a:gd name="connsiteY21" fmla="*/ 221570 h 1615395"/>
              <a:gd name="connsiteX22" fmla="*/ 1904159 w 1913516"/>
              <a:gd name="connsiteY22" fmla="*/ 348570 h 1615395"/>
              <a:gd name="connsiteX23" fmla="*/ 1907334 w 1913516"/>
              <a:gd name="connsiteY23" fmla="*/ 523195 h 1615395"/>
              <a:gd name="connsiteX24" fmla="*/ 1907334 w 1913516"/>
              <a:gd name="connsiteY24" fmla="*/ 710520 h 1615395"/>
              <a:gd name="connsiteX25" fmla="*/ 1907334 w 1913516"/>
              <a:gd name="connsiteY25" fmla="*/ 878795 h 1615395"/>
              <a:gd name="connsiteX26" fmla="*/ 1904159 w 1913516"/>
              <a:gd name="connsiteY26" fmla="*/ 1028020 h 1615395"/>
              <a:gd name="connsiteX27" fmla="*/ 1904159 w 1913516"/>
              <a:gd name="connsiteY27" fmla="*/ 1072470 h 1615395"/>
              <a:gd name="connsiteX28" fmla="*/ 1821609 w 1913516"/>
              <a:gd name="connsiteY28" fmla="*/ 1097870 h 1615395"/>
              <a:gd name="connsiteX29" fmla="*/ 1669209 w 1913516"/>
              <a:gd name="connsiteY29" fmla="*/ 1145495 h 1615395"/>
              <a:gd name="connsiteX30" fmla="*/ 1500934 w 1913516"/>
              <a:gd name="connsiteY30" fmla="*/ 1215345 h 1615395"/>
              <a:gd name="connsiteX31" fmla="*/ 1354884 w 1913516"/>
              <a:gd name="connsiteY31" fmla="*/ 1313770 h 1615395"/>
              <a:gd name="connsiteX32" fmla="*/ 1208834 w 1913516"/>
              <a:gd name="connsiteY32" fmla="*/ 1428070 h 1615395"/>
              <a:gd name="connsiteX33" fmla="*/ 1110409 w 1913516"/>
              <a:gd name="connsiteY33" fmla="*/ 1536020 h 1615395"/>
              <a:gd name="connsiteX34" fmla="*/ 1050084 w 1913516"/>
              <a:gd name="connsiteY34" fmla="*/ 1615395 h 1615395"/>
              <a:gd name="connsiteX0" fmla="*/ 1050084 w 1910157"/>
              <a:gd name="connsiteY0" fmla="*/ 1615395 h 1615395"/>
              <a:gd name="connsiteX1" fmla="*/ 926259 w 1910157"/>
              <a:gd name="connsiteY1" fmla="*/ 1577295 h 1615395"/>
              <a:gd name="connsiteX2" fmla="*/ 669084 w 1910157"/>
              <a:gd name="connsiteY2" fmla="*/ 1501095 h 1615395"/>
              <a:gd name="connsiteX3" fmla="*/ 421434 w 1910157"/>
              <a:gd name="connsiteY3" fmla="*/ 1428070 h 1615395"/>
              <a:gd name="connsiteX4" fmla="*/ 154734 w 1910157"/>
              <a:gd name="connsiteY4" fmla="*/ 1345520 h 1615395"/>
              <a:gd name="connsiteX5" fmla="*/ 8684 w 1910157"/>
              <a:gd name="connsiteY5" fmla="*/ 1304245 h 1615395"/>
              <a:gd name="connsiteX6" fmla="*/ 21384 w 1910157"/>
              <a:gd name="connsiteY6" fmla="*/ 1240745 h 1615395"/>
              <a:gd name="connsiteX7" fmla="*/ 59484 w 1910157"/>
              <a:gd name="connsiteY7" fmla="*/ 1170895 h 1615395"/>
              <a:gd name="connsiteX8" fmla="*/ 161084 w 1910157"/>
              <a:gd name="connsiteY8" fmla="*/ 1015320 h 1615395"/>
              <a:gd name="connsiteX9" fmla="*/ 272209 w 1910157"/>
              <a:gd name="connsiteY9" fmla="*/ 872445 h 1615395"/>
              <a:gd name="connsiteX10" fmla="*/ 424609 w 1910157"/>
              <a:gd name="connsiteY10" fmla="*/ 704170 h 1615395"/>
              <a:gd name="connsiteX11" fmla="*/ 557959 w 1910157"/>
              <a:gd name="connsiteY11" fmla="*/ 583520 h 1615395"/>
              <a:gd name="connsiteX12" fmla="*/ 729409 w 1910157"/>
              <a:gd name="connsiteY12" fmla="*/ 434295 h 1615395"/>
              <a:gd name="connsiteX13" fmla="*/ 948484 w 1910157"/>
              <a:gd name="connsiteY13" fmla="*/ 300945 h 1615395"/>
              <a:gd name="connsiteX14" fmla="*/ 1199309 w 1910157"/>
              <a:gd name="connsiteY14" fmla="*/ 177120 h 1615395"/>
              <a:gd name="connsiteX15" fmla="*/ 1377109 w 1910157"/>
              <a:gd name="connsiteY15" fmla="*/ 107270 h 1615395"/>
              <a:gd name="connsiteX16" fmla="*/ 1608884 w 1910157"/>
              <a:gd name="connsiteY16" fmla="*/ 43770 h 1615395"/>
              <a:gd name="connsiteX17" fmla="*/ 1812084 w 1910157"/>
              <a:gd name="connsiteY17" fmla="*/ 8845 h 1615395"/>
              <a:gd name="connsiteX18" fmla="*/ 1894634 w 1910157"/>
              <a:gd name="connsiteY18" fmla="*/ 2495 h 1615395"/>
              <a:gd name="connsiteX19" fmla="*/ 1904159 w 1910157"/>
              <a:gd name="connsiteY19" fmla="*/ 43770 h 1615395"/>
              <a:gd name="connsiteX20" fmla="*/ 1904159 w 1910157"/>
              <a:gd name="connsiteY20" fmla="*/ 116795 h 1615395"/>
              <a:gd name="connsiteX21" fmla="*/ 1904159 w 1910157"/>
              <a:gd name="connsiteY21" fmla="*/ 221570 h 1615395"/>
              <a:gd name="connsiteX22" fmla="*/ 1904159 w 1910157"/>
              <a:gd name="connsiteY22" fmla="*/ 348570 h 1615395"/>
              <a:gd name="connsiteX23" fmla="*/ 1907334 w 1910157"/>
              <a:gd name="connsiteY23" fmla="*/ 523195 h 1615395"/>
              <a:gd name="connsiteX24" fmla="*/ 1907334 w 1910157"/>
              <a:gd name="connsiteY24" fmla="*/ 710520 h 1615395"/>
              <a:gd name="connsiteX25" fmla="*/ 1907334 w 1910157"/>
              <a:gd name="connsiteY25" fmla="*/ 878795 h 1615395"/>
              <a:gd name="connsiteX26" fmla="*/ 1904159 w 1910157"/>
              <a:gd name="connsiteY26" fmla="*/ 1028020 h 1615395"/>
              <a:gd name="connsiteX27" fmla="*/ 1904159 w 1910157"/>
              <a:gd name="connsiteY27" fmla="*/ 1072470 h 1615395"/>
              <a:gd name="connsiteX28" fmla="*/ 1821609 w 1910157"/>
              <a:gd name="connsiteY28" fmla="*/ 1097870 h 1615395"/>
              <a:gd name="connsiteX29" fmla="*/ 1669209 w 1910157"/>
              <a:gd name="connsiteY29" fmla="*/ 1145495 h 1615395"/>
              <a:gd name="connsiteX30" fmla="*/ 1500934 w 1910157"/>
              <a:gd name="connsiteY30" fmla="*/ 1215345 h 1615395"/>
              <a:gd name="connsiteX31" fmla="*/ 1354884 w 1910157"/>
              <a:gd name="connsiteY31" fmla="*/ 1313770 h 1615395"/>
              <a:gd name="connsiteX32" fmla="*/ 1208834 w 1910157"/>
              <a:gd name="connsiteY32" fmla="*/ 1428070 h 1615395"/>
              <a:gd name="connsiteX33" fmla="*/ 1110409 w 1910157"/>
              <a:gd name="connsiteY33" fmla="*/ 1536020 h 1615395"/>
              <a:gd name="connsiteX34" fmla="*/ 1050084 w 1910157"/>
              <a:gd name="connsiteY34" fmla="*/ 1615395 h 16153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910157" h="1615395">
                <a:moveTo>
                  <a:pt x="1050084" y="1615395"/>
                </a:moveTo>
                <a:lnTo>
                  <a:pt x="926259" y="1577295"/>
                </a:lnTo>
                <a:lnTo>
                  <a:pt x="669084" y="1501095"/>
                </a:lnTo>
                <a:lnTo>
                  <a:pt x="421434" y="1428070"/>
                </a:lnTo>
                <a:lnTo>
                  <a:pt x="154734" y="1345520"/>
                </a:lnTo>
                <a:cubicBezTo>
                  <a:pt x="85942" y="1324882"/>
                  <a:pt x="30909" y="1321707"/>
                  <a:pt x="8684" y="1304245"/>
                </a:cubicBezTo>
                <a:cubicBezTo>
                  <a:pt x="-13541" y="1286783"/>
                  <a:pt x="12917" y="1262970"/>
                  <a:pt x="21384" y="1240745"/>
                </a:cubicBezTo>
                <a:cubicBezTo>
                  <a:pt x="29851" y="1218520"/>
                  <a:pt x="36201" y="1208466"/>
                  <a:pt x="59484" y="1170895"/>
                </a:cubicBezTo>
                <a:cubicBezTo>
                  <a:pt x="82767" y="1133324"/>
                  <a:pt x="125630" y="1065062"/>
                  <a:pt x="161084" y="1015320"/>
                </a:cubicBezTo>
                <a:cubicBezTo>
                  <a:pt x="196538" y="965578"/>
                  <a:pt x="228288" y="924303"/>
                  <a:pt x="272209" y="872445"/>
                </a:cubicBezTo>
                <a:cubicBezTo>
                  <a:pt x="316130" y="820587"/>
                  <a:pt x="376984" y="752324"/>
                  <a:pt x="424609" y="704170"/>
                </a:cubicBezTo>
                <a:cubicBezTo>
                  <a:pt x="472234" y="656016"/>
                  <a:pt x="507159" y="628499"/>
                  <a:pt x="557959" y="583520"/>
                </a:cubicBezTo>
                <a:cubicBezTo>
                  <a:pt x="608759" y="538541"/>
                  <a:pt x="664321" y="481391"/>
                  <a:pt x="729409" y="434295"/>
                </a:cubicBezTo>
                <a:cubicBezTo>
                  <a:pt x="794497" y="387199"/>
                  <a:pt x="870167" y="343807"/>
                  <a:pt x="948484" y="300945"/>
                </a:cubicBezTo>
                <a:cubicBezTo>
                  <a:pt x="1026801" y="258083"/>
                  <a:pt x="1127872" y="209399"/>
                  <a:pt x="1199309" y="177120"/>
                </a:cubicBezTo>
                <a:cubicBezTo>
                  <a:pt x="1270746" y="144841"/>
                  <a:pt x="1308847" y="129495"/>
                  <a:pt x="1377109" y="107270"/>
                </a:cubicBezTo>
                <a:cubicBezTo>
                  <a:pt x="1445371" y="85045"/>
                  <a:pt x="1536388" y="60174"/>
                  <a:pt x="1608884" y="43770"/>
                </a:cubicBezTo>
                <a:cubicBezTo>
                  <a:pt x="1681380" y="27366"/>
                  <a:pt x="1764459" y="15724"/>
                  <a:pt x="1812084" y="8845"/>
                </a:cubicBezTo>
                <a:cubicBezTo>
                  <a:pt x="1859709" y="1966"/>
                  <a:pt x="1879288" y="-3326"/>
                  <a:pt x="1894634" y="2495"/>
                </a:cubicBezTo>
                <a:cubicBezTo>
                  <a:pt x="1909980" y="8316"/>
                  <a:pt x="1902572" y="24720"/>
                  <a:pt x="1904159" y="43770"/>
                </a:cubicBezTo>
                <a:cubicBezTo>
                  <a:pt x="1905746" y="62820"/>
                  <a:pt x="1904159" y="116795"/>
                  <a:pt x="1904159" y="116795"/>
                </a:cubicBezTo>
                <a:lnTo>
                  <a:pt x="1904159" y="221570"/>
                </a:lnTo>
                <a:cubicBezTo>
                  <a:pt x="1904159" y="260199"/>
                  <a:pt x="1903630" y="298299"/>
                  <a:pt x="1904159" y="348570"/>
                </a:cubicBezTo>
                <a:cubicBezTo>
                  <a:pt x="1904688" y="398841"/>
                  <a:pt x="1906805" y="462870"/>
                  <a:pt x="1907334" y="523195"/>
                </a:cubicBezTo>
                <a:cubicBezTo>
                  <a:pt x="1907863" y="583520"/>
                  <a:pt x="1907334" y="710520"/>
                  <a:pt x="1907334" y="710520"/>
                </a:cubicBezTo>
                <a:cubicBezTo>
                  <a:pt x="1907334" y="769787"/>
                  <a:pt x="1907863" y="825878"/>
                  <a:pt x="1907334" y="878795"/>
                </a:cubicBezTo>
                <a:cubicBezTo>
                  <a:pt x="1906805" y="931712"/>
                  <a:pt x="1904688" y="995741"/>
                  <a:pt x="1904159" y="1028020"/>
                </a:cubicBezTo>
                <a:cubicBezTo>
                  <a:pt x="1903630" y="1060299"/>
                  <a:pt x="1917917" y="1060828"/>
                  <a:pt x="1904159" y="1072470"/>
                </a:cubicBezTo>
                <a:cubicBezTo>
                  <a:pt x="1890401" y="1084112"/>
                  <a:pt x="1860767" y="1085699"/>
                  <a:pt x="1821609" y="1097870"/>
                </a:cubicBezTo>
                <a:cubicBezTo>
                  <a:pt x="1782451" y="1110041"/>
                  <a:pt x="1722655" y="1125916"/>
                  <a:pt x="1669209" y="1145495"/>
                </a:cubicBezTo>
                <a:cubicBezTo>
                  <a:pt x="1615763" y="1165074"/>
                  <a:pt x="1553321" y="1187299"/>
                  <a:pt x="1500934" y="1215345"/>
                </a:cubicBezTo>
                <a:cubicBezTo>
                  <a:pt x="1448547" y="1243391"/>
                  <a:pt x="1403567" y="1278316"/>
                  <a:pt x="1354884" y="1313770"/>
                </a:cubicBezTo>
                <a:cubicBezTo>
                  <a:pt x="1306201" y="1349224"/>
                  <a:pt x="1249580" y="1391028"/>
                  <a:pt x="1208834" y="1428070"/>
                </a:cubicBezTo>
                <a:cubicBezTo>
                  <a:pt x="1168088" y="1465112"/>
                  <a:pt x="1136338" y="1505858"/>
                  <a:pt x="1110409" y="1536020"/>
                </a:cubicBezTo>
                <a:cubicBezTo>
                  <a:pt x="1084480" y="1566182"/>
                  <a:pt x="1068869" y="1587613"/>
                  <a:pt x="1050084" y="1615395"/>
                </a:cubicBezTo>
                <a:close/>
              </a:path>
            </a:pathLst>
          </a:cu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5" name="TextBox 34"/>
          <p:cNvSpPr txBox="1"/>
          <p:nvPr/>
        </p:nvSpPr>
        <p:spPr>
          <a:xfrm>
            <a:off x="2627606" y="1280169"/>
            <a:ext cx="182132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latin typeface="휴먼둥근헤드라인"/>
                <a:ea typeface="휴먼둥근헤드라인"/>
              </a:rPr>
              <a:t>테스트 </a:t>
            </a:r>
            <a:r>
              <a:rPr lang="en-US" altLang="ko-KR">
                <a:latin typeface="휴먼둥근헤드라인"/>
                <a:ea typeface="휴먼둥근헤드라인"/>
              </a:rPr>
              <a:t>&amp; PPT</a:t>
            </a:r>
            <a:endParaRPr lang="ko-KR" altLang="en-US">
              <a:latin typeface="휴먼둥근헤드라인"/>
              <a:ea typeface="휴먼둥근헤드라인"/>
            </a:endParaRPr>
          </a:p>
        </p:txBody>
      </p:sp>
      <p:grpSp>
        <p:nvGrpSpPr>
          <p:cNvPr id="41" name="그룹 40"/>
          <p:cNvGrpSpPr/>
          <p:nvPr/>
        </p:nvGrpSpPr>
        <p:grpSpPr>
          <a:xfrm>
            <a:off x="7239000" y="1603861"/>
            <a:ext cx="704850" cy="691963"/>
            <a:chOff x="7239000" y="1508312"/>
            <a:chExt cx="704850" cy="691963"/>
          </a:xfrm>
        </p:grpSpPr>
        <p:sp>
          <p:nvSpPr>
            <p:cNvPr id="34" name="타원 33"/>
            <p:cNvSpPr/>
            <p:nvPr/>
          </p:nvSpPr>
          <p:spPr>
            <a:xfrm>
              <a:off x="7715250" y="1508312"/>
              <a:ext cx="228600" cy="2286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40" name="직선 연결선 39"/>
            <p:cNvCxnSpPr/>
            <p:nvPr/>
          </p:nvCxnSpPr>
          <p:spPr>
            <a:xfrm flipV="1">
              <a:off x="7239000" y="1657350"/>
              <a:ext cx="542925" cy="5429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그룹 44"/>
          <p:cNvGrpSpPr/>
          <p:nvPr/>
        </p:nvGrpSpPr>
        <p:grpSpPr>
          <a:xfrm rot="5400000">
            <a:off x="7158036" y="4668656"/>
            <a:ext cx="704850" cy="691963"/>
            <a:chOff x="7239000" y="1508312"/>
            <a:chExt cx="704850" cy="691963"/>
          </a:xfrm>
          <a:solidFill>
            <a:srgbClr val="7F7F7F"/>
          </a:solidFill>
        </p:grpSpPr>
        <p:sp>
          <p:nvSpPr>
            <p:cNvPr id="46" name="타원 45"/>
            <p:cNvSpPr/>
            <p:nvPr/>
          </p:nvSpPr>
          <p:spPr>
            <a:xfrm>
              <a:off x="7715250" y="1508312"/>
              <a:ext cx="228600" cy="228600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47" name="직선 연결선 46"/>
            <p:cNvCxnSpPr/>
            <p:nvPr/>
          </p:nvCxnSpPr>
          <p:spPr>
            <a:xfrm flipV="1">
              <a:off x="7239000" y="1657350"/>
              <a:ext cx="542925" cy="542925"/>
            </a:xfrm>
            <a:prstGeom prst="line">
              <a:avLst/>
            </a:prstGeom>
            <a:grpFill/>
            <a:ln w="28575">
              <a:solidFill>
                <a:srgbClr val="7F7F7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그룹 47"/>
          <p:cNvGrpSpPr/>
          <p:nvPr/>
        </p:nvGrpSpPr>
        <p:grpSpPr>
          <a:xfrm rot="16004328">
            <a:off x="4471657" y="1368071"/>
            <a:ext cx="704850" cy="691963"/>
            <a:chOff x="7239000" y="1508312"/>
            <a:chExt cx="704850" cy="691963"/>
          </a:xfrm>
        </p:grpSpPr>
        <p:sp>
          <p:nvSpPr>
            <p:cNvPr id="49" name="타원 48"/>
            <p:cNvSpPr/>
            <p:nvPr/>
          </p:nvSpPr>
          <p:spPr>
            <a:xfrm>
              <a:off x="7715250" y="1508312"/>
              <a:ext cx="228600" cy="228600"/>
            </a:xfrm>
            <a:prstGeom prst="ellipse">
              <a:avLst/>
            </a:prstGeom>
            <a:solidFill>
              <a:srgbClr val="D9D9D9"/>
            </a:solidFill>
            <a:ln>
              <a:solidFill>
                <a:srgbClr val="D9D9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50" name="직선 연결선 49"/>
            <p:cNvCxnSpPr/>
            <p:nvPr/>
          </p:nvCxnSpPr>
          <p:spPr>
            <a:xfrm flipV="1">
              <a:off x="7239000" y="1657350"/>
              <a:ext cx="542925" cy="542925"/>
            </a:xfrm>
            <a:prstGeom prst="line">
              <a:avLst/>
            </a:prstGeom>
            <a:ln w="28575">
              <a:solidFill>
                <a:srgbClr val="D9D9D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그룹 50"/>
          <p:cNvGrpSpPr/>
          <p:nvPr/>
        </p:nvGrpSpPr>
        <p:grpSpPr>
          <a:xfrm rot="10800000">
            <a:off x="3973395" y="4241712"/>
            <a:ext cx="704850" cy="691963"/>
            <a:chOff x="7239000" y="1508312"/>
            <a:chExt cx="704850" cy="691963"/>
          </a:xfrm>
        </p:grpSpPr>
        <p:sp>
          <p:nvSpPr>
            <p:cNvPr id="52" name="타원 51"/>
            <p:cNvSpPr/>
            <p:nvPr/>
          </p:nvSpPr>
          <p:spPr>
            <a:xfrm>
              <a:off x="7715250" y="1508312"/>
              <a:ext cx="228600" cy="228600"/>
            </a:xfrm>
            <a:prstGeom prst="ellipse">
              <a:avLst/>
            </a:prstGeom>
            <a:solidFill>
              <a:srgbClr val="A6A6A6"/>
            </a:solidFill>
            <a:ln>
              <a:solidFill>
                <a:srgbClr val="A6A6A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cxnSp>
          <p:nvCxnSpPr>
            <p:cNvPr id="53" name="직선 연결선 52"/>
            <p:cNvCxnSpPr/>
            <p:nvPr/>
          </p:nvCxnSpPr>
          <p:spPr>
            <a:xfrm flipV="1">
              <a:off x="7239000" y="1657350"/>
              <a:ext cx="542925" cy="542925"/>
            </a:xfrm>
            <a:prstGeom prst="line">
              <a:avLst/>
            </a:prstGeom>
            <a:ln w="28575">
              <a:solidFill>
                <a:srgbClr val="A6A6A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4" name="TextBox 53"/>
          <p:cNvSpPr txBox="1"/>
          <p:nvPr/>
        </p:nvSpPr>
        <p:spPr>
          <a:xfrm>
            <a:off x="7877175" y="5068097"/>
            <a:ext cx="685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휴먼둥근헤드라인"/>
                <a:ea typeface="휴먼둥근헤드라인"/>
              </a:rPr>
              <a:t>설계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7943850" y="1488730"/>
            <a:ext cx="17399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dirty="0">
                <a:latin typeface="휴먼둥근헤드라인"/>
                <a:ea typeface="휴먼둥근헤드라인"/>
              </a:rPr>
              <a:t>요구사항 분석</a:t>
            </a:r>
          </a:p>
        </p:txBody>
      </p:sp>
      <p:sp>
        <p:nvSpPr>
          <p:cNvPr id="56" name="TextBox 55"/>
          <p:cNvSpPr txBox="1"/>
          <p:nvPr/>
        </p:nvSpPr>
        <p:spPr>
          <a:xfrm>
            <a:off x="3313680" y="4634709"/>
            <a:ext cx="77768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latin typeface="휴먼둥근헤드라인"/>
                <a:ea typeface="휴먼둥근헤드라인"/>
              </a:rPr>
              <a:t>구현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457615" y="3132681"/>
            <a:ext cx="127677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2800">
                <a:latin typeface="휴먼둥근헤드라인"/>
                <a:ea typeface="휴먼둥근헤드라인"/>
              </a:rPr>
              <a:t>2022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8015288" y="1914913"/>
            <a:ext cx="1500187" cy="35965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11.21~11.25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877175" y="5494280"/>
            <a:ext cx="1500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11.25~12.07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2535738" y="5034604"/>
            <a:ext cx="150018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12.07~12.19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2955651" y="1659077"/>
            <a:ext cx="1500187" cy="358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/>
              <a:t>12.19~12.21</a:t>
            </a:r>
          </a:p>
        </p:txBody>
      </p:sp>
      <p:sp>
        <p:nvSpPr>
          <p:cNvPr id="33" name="직사각형 32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36" name="직사각형 35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42" name="그룹 41"/>
          <p:cNvGrpSpPr/>
          <p:nvPr/>
        </p:nvGrpSpPr>
        <p:grpSpPr>
          <a:xfrm>
            <a:off x="0" y="189502"/>
            <a:ext cx="2187739" cy="390710"/>
            <a:chOff x="0" y="189502"/>
            <a:chExt cx="2187739" cy="390710"/>
          </a:xfrm>
        </p:grpSpPr>
        <p:sp>
          <p:nvSpPr>
            <p:cNvPr id="57" name="직사각형 56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8" name="이등변 삼각형 57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124014" y="163479"/>
            <a:ext cx="17130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프로젝트 기간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그룹 23"/>
          <p:cNvGrpSpPr/>
          <p:nvPr/>
        </p:nvGrpSpPr>
        <p:grpSpPr>
          <a:xfrm>
            <a:off x="3684788" y="697196"/>
            <a:ext cx="4772235" cy="4724056"/>
            <a:chOff x="3684788" y="697196"/>
            <a:chExt cx="4772235" cy="4724056"/>
          </a:xfrm>
        </p:grpSpPr>
        <p:sp>
          <p:nvSpPr>
            <p:cNvPr id="58" name="타원 57"/>
            <p:cNvSpPr/>
            <p:nvPr/>
          </p:nvSpPr>
          <p:spPr>
            <a:xfrm>
              <a:off x="3926202" y="1258827"/>
              <a:ext cx="4162425" cy="4162425"/>
            </a:xfrm>
            <a:prstGeom prst="ellipse">
              <a:avLst/>
            </a:prstGeom>
            <a:solidFill>
              <a:srgbClr val="58585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9" name="타원 58"/>
            <p:cNvSpPr/>
            <p:nvPr/>
          </p:nvSpPr>
          <p:spPr>
            <a:xfrm>
              <a:off x="4089862" y="1399105"/>
              <a:ext cx="3886198" cy="3886198"/>
            </a:xfrm>
            <a:prstGeom prst="ellipse">
              <a:avLst/>
            </a:prstGeom>
            <a:solidFill>
              <a:srgbClr val="D8D8D8"/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0" name="타원 59"/>
            <p:cNvSpPr/>
            <p:nvPr/>
          </p:nvSpPr>
          <p:spPr>
            <a:xfrm>
              <a:off x="4973087" y="2257391"/>
              <a:ext cx="2119745" cy="2119745"/>
            </a:xfrm>
            <a:prstGeom prst="ellipse">
              <a:avLst/>
            </a:prstGeom>
            <a:solidFill>
              <a:srgbClr val="59595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1" name="타원 60"/>
            <p:cNvSpPr/>
            <p:nvPr/>
          </p:nvSpPr>
          <p:spPr>
            <a:xfrm>
              <a:off x="5503975" y="697196"/>
              <a:ext cx="1178327" cy="1178327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2" name="타원 61"/>
            <p:cNvSpPr/>
            <p:nvPr/>
          </p:nvSpPr>
          <p:spPr>
            <a:xfrm>
              <a:off x="7278696" y="3796557"/>
              <a:ext cx="1178327" cy="1178327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3" name="타원 62"/>
            <p:cNvSpPr/>
            <p:nvPr/>
          </p:nvSpPr>
          <p:spPr>
            <a:xfrm>
              <a:off x="3684788" y="3796557"/>
              <a:ext cx="1178327" cy="1178327"/>
            </a:xfrm>
            <a:prstGeom prst="ellipse">
              <a:avLst/>
            </a:prstGeom>
            <a:solidFill>
              <a:srgbClr val="26262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5698208" y="3249529"/>
              <a:ext cx="655496" cy="36933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>
                <a:defRPr/>
              </a:pPr>
              <a:r>
                <a:rPr lang="ko-KR" altLang="en-US">
                  <a:solidFill>
                    <a:schemeClr val="bg1"/>
                  </a:solidFill>
                  <a:latin typeface="휴먼둥근헤드라인"/>
                  <a:ea typeface="휴먼둥근헤드라인"/>
                </a:rPr>
                <a:t>설계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5748144" y="2780041"/>
              <a:ext cx="555623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en-US" altLang="ko-KR" sz="20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02</a:t>
              </a:r>
            </a:p>
          </p:txBody>
        </p:sp>
      </p:grpSp>
      <p:grpSp>
        <p:nvGrpSpPr>
          <p:cNvPr id="15" name="그룹 14"/>
          <p:cNvGrpSpPr/>
          <p:nvPr/>
        </p:nvGrpSpPr>
        <p:grpSpPr>
          <a:xfrm>
            <a:off x="3692665" y="993971"/>
            <a:ext cx="4711944" cy="3815830"/>
            <a:chOff x="8902840" y="-387154"/>
            <a:chExt cx="4711944" cy="3815830"/>
          </a:xfrm>
        </p:grpSpPr>
        <p:sp>
          <p:nvSpPr>
            <p:cNvPr id="1029" name="TextBox 1028"/>
            <p:cNvSpPr txBox="1"/>
            <p:nvPr/>
          </p:nvSpPr>
          <p:spPr>
            <a:xfrm>
              <a:off x="12679938" y="2717592"/>
              <a:ext cx="934846" cy="57400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시스템</a:t>
              </a:r>
            </a:p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구성도</a:t>
              </a:r>
            </a:p>
          </p:txBody>
        </p:sp>
        <p:sp>
          <p:nvSpPr>
            <p:cNvPr id="1030" name="TextBox 1029"/>
            <p:cNvSpPr txBox="1"/>
            <p:nvPr/>
          </p:nvSpPr>
          <p:spPr>
            <a:xfrm>
              <a:off x="10811200" y="-387154"/>
              <a:ext cx="1116516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요구사항 </a:t>
              </a:r>
            </a:p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  분석</a:t>
              </a: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8902840" y="2843901"/>
              <a:ext cx="1269135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유스케이스</a:t>
              </a:r>
              <a:r>
                <a:rPr lang="en-US" altLang="ko-KR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   </a:t>
              </a:r>
            </a:p>
            <a:p>
              <a:pPr>
                <a:defRPr/>
              </a:pPr>
              <a:r>
                <a:rPr lang="ko-KR" altLang="en-US" sz="1600">
                  <a:solidFill>
                    <a:schemeClr val="lt1"/>
                  </a:solidFill>
                  <a:latin typeface="휴먼둥근헤드라인"/>
                  <a:ea typeface="휴먼둥근헤드라인"/>
                </a:rPr>
                <a:t>  </a:t>
              </a:r>
              <a:endParaRPr lang="en-US" altLang="ko-KR" sz="1600">
                <a:solidFill>
                  <a:schemeClr val="lt1"/>
                </a:solidFill>
                <a:latin typeface="휴먼둥근헤드라인"/>
                <a:ea typeface="휴먼둥근헤드라인"/>
              </a:endParaRPr>
            </a:p>
          </p:txBody>
        </p:sp>
      </p:grpSp>
      <p:sp>
        <p:nvSpPr>
          <p:cNvPr id="71" name="직사각형 70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2" name="직사각형 71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11" name="직사각형 10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12" name="그룹 11"/>
          <p:cNvGrpSpPr/>
          <p:nvPr/>
        </p:nvGrpSpPr>
        <p:grpSpPr>
          <a:xfrm>
            <a:off x="0" y="189502"/>
            <a:ext cx="2187739" cy="390710"/>
            <a:chOff x="0" y="189502"/>
            <a:chExt cx="2187739" cy="390710"/>
          </a:xfrm>
        </p:grpSpPr>
        <p:sp>
          <p:nvSpPr>
            <p:cNvPr id="13" name="직사각형 12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14" name="이등변 삼각형 13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15" name="TextBox 14"/>
          <p:cNvSpPr txBox="1"/>
          <p:nvPr/>
        </p:nvSpPr>
        <p:spPr>
          <a:xfrm>
            <a:off x="124014" y="163479"/>
            <a:ext cx="17130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요구사항 분석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37113" y="828352"/>
            <a:ext cx="9320581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/>
              <a:t>■  </a:t>
            </a:r>
            <a:r>
              <a:rPr lang="ko-KR" altLang="en-US" dirty="0" err="1"/>
              <a:t>라즈베리</a:t>
            </a:r>
            <a:r>
              <a:rPr lang="ko-KR" altLang="en-US" dirty="0"/>
              <a:t> 파이와 카메라를 연동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■  안드로이드 </a:t>
            </a:r>
            <a:r>
              <a:rPr lang="ko-KR" altLang="en-US" dirty="0" err="1"/>
              <a:t>어플에서</a:t>
            </a:r>
            <a:r>
              <a:rPr lang="ko-KR" altLang="en-US" dirty="0"/>
              <a:t> 실시간 영상을 확인 및 녹화버튼기능 구현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■  안드로이드 </a:t>
            </a:r>
            <a:r>
              <a:rPr lang="ko-KR" altLang="en-US" dirty="0" err="1"/>
              <a:t>어플에서</a:t>
            </a:r>
            <a:r>
              <a:rPr lang="ko-KR" altLang="en-US" dirty="0"/>
              <a:t> 저장목록확인 및 삭제 기능 구현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■</a:t>
            </a:r>
            <a:r>
              <a:rPr lang="en-US" altLang="ko-KR" dirty="0"/>
              <a:t>  </a:t>
            </a:r>
            <a:r>
              <a:rPr lang="ko-KR" altLang="en-US" dirty="0"/>
              <a:t>안드로이드 </a:t>
            </a:r>
            <a:r>
              <a:rPr lang="ko-KR" altLang="en-US" dirty="0" err="1"/>
              <a:t>어플에서</a:t>
            </a:r>
            <a:r>
              <a:rPr lang="ko-KR" altLang="en-US" dirty="0"/>
              <a:t> 회원가입 및 로그인 기능 구현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■  </a:t>
            </a:r>
            <a:r>
              <a:rPr lang="en-US" altLang="ko-KR" dirty="0"/>
              <a:t>on</a:t>
            </a:r>
            <a:r>
              <a:rPr lang="ko-KR" altLang="en-US" dirty="0"/>
              <a:t>신호를 받으면 영상을 녹화하고 실시간데이터베이스로 전송하고 </a:t>
            </a:r>
            <a:r>
              <a:rPr lang="en-US" altLang="ko-KR" dirty="0"/>
              <a:t>off</a:t>
            </a:r>
            <a:r>
              <a:rPr lang="ko-KR" altLang="en-US" dirty="0"/>
              <a:t>신호를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</a:t>
            </a:r>
            <a:r>
              <a:rPr lang="ko-KR" altLang="en-US" dirty="0"/>
              <a:t>받으면 녹화가 중지되는 기능 구현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■ </a:t>
            </a:r>
            <a:r>
              <a:rPr lang="ko-KR" altLang="en-US" dirty="0" err="1"/>
              <a:t>라즈베리</a:t>
            </a:r>
            <a:r>
              <a:rPr lang="ko-KR" altLang="en-US" dirty="0"/>
              <a:t> 파이에서 데이터가 전송되면 용량이 차지하지 않게 전송된 파일이 삭제되는 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ko-KR" altLang="en-US" dirty="0"/>
              <a:t>    기능 구현</a:t>
            </a:r>
            <a:endParaRPr lang="en-US" altLang="ko-KR" dirty="0"/>
          </a:p>
          <a:p>
            <a:pPr>
              <a:lnSpc>
                <a:spcPct val="150000"/>
              </a:lnSpc>
            </a:pP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   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9" name="그룹 1028"/>
          <p:cNvGrpSpPr/>
          <p:nvPr/>
        </p:nvGrpSpPr>
        <p:grpSpPr>
          <a:xfrm>
            <a:off x="2055567" y="1788804"/>
            <a:ext cx="7997658" cy="3947299"/>
            <a:chOff x="2055567" y="1788804"/>
            <a:chExt cx="7997658" cy="3947299"/>
          </a:xfrm>
        </p:grpSpPr>
        <p:grpSp>
          <p:nvGrpSpPr>
            <p:cNvPr id="31" name="그룹 30"/>
            <p:cNvGrpSpPr/>
            <p:nvPr/>
          </p:nvGrpSpPr>
          <p:grpSpPr>
            <a:xfrm>
              <a:off x="8465610" y="1868455"/>
              <a:ext cx="1587615" cy="1587615"/>
              <a:chOff x="507629" y="2178049"/>
              <a:chExt cx="1587615" cy="1587615"/>
            </a:xfrm>
          </p:grpSpPr>
          <p:sp>
            <p:nvSpPr>
              <p:cNvPr id="30" name="모서리가 둥근 직사각형 29"/>
              <p:cNvSpPr/>
              <p:nvPr/>
            </p:nvSpPr>
            <p:spPr>
              <a:xfrm>
                <a:off x="507629" y="2178049"/>
                <a:ext cx="1587615" cy="1587615"/>
              </a:xfrm>
              <a:prstGeom prst="roundRect">
                <a:avLst>
                  <a:gd name="adj" fmla="val 16667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grpSp>
            <p:nvGrpSpPr>
              <p:cNvPr id="21" name="그룹 20"/>
              <p:cNvGrpSpPr/>
              <p:nvPr/>
            </p:nvGrpSpPr>
            <p:grpSpPr>
              <a:xfrm>
                <a:off x="843943" y="2218117"/>
                <a:ext cx="957899" cy="957899"/>
                <a:chOff x="2315220" y="3416198"/>
                <a:chExt cx="936727" cy="936727"/>
              </a:xfrm>
            </p:grpSpPr>
            <p:sp>
              <p:nvSpPr>
                <p:cNvPr id="19" name="모서리가 둥근 직사각형 18"/>
                <p:cNvSpPr/>
                <p:nvPr/>
              </p:nvSpPr>
              <p:spPr>
                <a:xfrm>
                  <a:off x="2315220" y="3416198"/>
                  <a:ext cx="936727" cy="936727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18" name="자유형 17"/>
                <p:cNvSpPr/>
                <p:nvPr/>
              </p:nvSpPr>
              <p:spPr>
                <a:xfrm>
                  <a:off x="2440977" y="3497034"/>
                  <a:ext cx="676465" cy="771269"/>
                </a:xfrm>
                <a:custGeom>
                  <a:avLst/>
                  <a:gdLst>
                    <a:gd name="connsiteX0" fmla="*/ 294739 w 667720"/>
                    <a:gd name="connsiteY0" fmla="*/ 5395 h 767486"/>
                    <a:gd name="connsiteX1" fmla="*/ 292358 w 667720"/>
                    <a:gd name="connsiteY1" fmla="*/ 83976 h 767486"/>
                    <a:gd name="connsiteX2" fmla="*/ 270926 w 667720"/>
                    <a:gd name="connsiteY2" fmla="*/ 88738 h 767486"/>
                    <a:gd name="connsiteX3" fmla="*/ 244733 w 667720"/>
                    <a:gd name="connsiteY3" fmla="*/ 100645 h 767486"/>
                    <a:gd name="connsiteX4" fmla="*/ 216158 w 667720"/>
                    <a:gd name="connsiteY4" fmla="*/ 126838 h 767486"/>
                    <a:gd name="connsiteX5" fmla="*/ 216158 w 667720"/>
                    <a:gd name="connsiteY5" fmla="*/ 162557 h 767486"/>
                    <a:gd name="connsiteX6" fmla="*/ 213776 w 667720"/>
                    <a:gd name="connsiteY6" fmla="*/ 229232 h 767486"/>
                    <a:gd name="connsiteX7" fmla="*/ 213776 w 667720"/>
                    <a:gd name="connsiteY7" fmla="*/ 267332 h 767486"/>
                    <a:gd name="connsiteX8" fmla="*/ 232826 w 667720"/>
                    <a:gd name="connsiteY8" fmla="*/ 300670 h 767486"/>
                    <a:gd name="connsiteX9" fmla="*/ 216158 w 667720"/>
                    <a:gd name="connsiteY9" fmla="*/ 322101 h 767486"/>
                    <a:gd name="connsiteX10" fmla="*/ 194726 w 667720"/>
                    <a:gd name="connsiteY10" fmla="*/ 364963 h 767486"/>
                    <a:gd name="connsiteX11" fmla="*/ 166151 w 667720"/>
                    <a:gd name="connsiteY11" fmla="*/ 410207 h 767486"/>
                    <a:gd name="connsiteX12" fmla="*/ 137576 w 667720"/>
                    <a:gd name="connsiteY12" fmla="*/ 445926 h 767486"/>
                    <a:gd name="connsiteX13" fmla="*/ 111383 w 667720"/>
                    <a:gd name="connsiteY13" fmla="*/ 510220 h 767486"/>
                    <a:gd name="connsiteX14" fmla="*/ 80426 w 667720"/>
                    <a:gd name="connsiteY14" fmla="*/ 560226 h 767486"/>
                    <a:gd name="connsiteX15" fmla="*/ 49470 w 667720"/>
                    <a:gd name="connsiteY15" fmla="*/ 614995 h 767486"/>
                    <a:gd name="connsiteX16" fmla="*/ 20895 w 667720"/>
                    <a:gd name="connsiteY16" fmla="*/ 655476 h 767486"/>
                    <a:gd name="connsiteX17" fmla="*/ 4226 w 667720"/>
                    <a:gd name="connsiteY17" fmla="*/ 676907 h 767486"/>
                    <a:gd name="connsiteX18" fmla="*/ 6608 w 667720"/>
                    <a:gd name="connsiteY18" fmla="*/ 731676 h 767486"/>
                    <a:gd name="connsiteX19" fmla="*/ 1845 w 667720"/>
                    <a:gd name="connsiteY19" fmla="*/ 767395 h 767486"/>
                    <a:gd name="connsiteX20" fmla="*/ 42326 w 667720"/>
                    <a:gd name="connsiteY20" fmla="*/ 741201 h 767486"/>
                    <a:gd name="connsiteX21" fmla="*/ 75664 w 667720"/>
                    <a:gd name="connsiteY21" fmla="*/ 717388 h 767486"/>
                    <a:gd name="connsiteX22" fmla="*/ 113764 w 667720"/>
                    <a:gd name="connsiteY22" fmla="*/ 657857 h 767486"/>
                    <a:gd name="connsiteX23" fmla="*/ 142339 w 667720"/>
                    <a:gd name="connsiteY23" fmla="*/ 591182 h 767486"/>
                    <a:gd name="connsiteX24" fmla="*/ 185201 w 667720"/>
                    <a:gd name="connsiteY24" fmla="*/ 538795 h 767486"/>
                    <a:gd name="connsiteX25" fmla="*/ 199489 w 667720"/>
                    <a:gd name="connsiteY25" fmla="*/ 514982 h 767486"/>
                    <a:gd name="connsiteX26" fmla="*/ 232826 w 667720"/>
                    <a:gd name="connsiteY26" fmla="*/ 529270 h 767486"/>
                    <a:gd name="connsiteX27" fmla="*/ 278070 w 667720"/>
                    <a:gd name="connsiteY27" fmla="*/ 545938 h 767486"/>
                    <a:gd name="connsiteX28" fmla="*/ 330458 w 667720"/>
                    <a:gd name="connsiteY28" fmla="*/ 555463 h 767486"/>
                    <a:gd name="connsiteX29" fmla="*/ 418564 w 667720"/>
                    <a:gd name="connsiteY29" fmla="*/ 538795 h 767486"/>
                    <a:gd name="connsiteX30" fmla="*/ 475714 w 667720"/>
                    <a:gd name="connsiteY30" fmla="*/ 519745 h 767486"/>
                    <a:gd name="connsiteX31" fmla="*/ 511433 w 667720"/>
                    <a:gd name="connsiteY31" fmla="*/ 595945 h 767486"/>
                    <a:gd name="connsiteX32" fmla="*/ 563820 w 667720"/>
                    <a:gd name="connsiteY32" fmla="*/ 669763 h 767486"/>
                    <a:gd name="connsiteX33" fmla="*/ 590014 w 667720"/>
                    <a:gd name="connsiteY33" fmla="*/ 717388 h 767486"/>
                    <a:gd name="connsiteX34" fmla="*/ 628114 w 667720"/>
                    <a:gd name="connsiteY34" fmla="*/ 743582 h 767486"/>
                    <a:gd name="connsiteX35" fmla="*/ 666214 w 667720"/>
                    <a:gd name="connsiteY35" fmla="*/ 765013 h 767486"/>
                    <a:gd name="connsiteX36" fmla="*/ 659070 w 667720"/>
                    <a:gd name="connsiteY36" fmla="*/ 710245 h 767486"/>
                    <a:gd name="connsiteX37" fmla="*/ 649545 w 667720"/>
                    <a:gd name="connsiteY37" fmla="*/ 672145 h 767486"/>
                    <a:gd name="connsiteX38" fmla="*/ 590014 w 667720"/>
                    <a:gd name="connsiteY38" fmla="*/ 560226 h 767486"/>
                    <a:gd name="connsiteX39" fmla="*/ 540008 w 667720"/>
                    <a:gd name="connsiteY39" fmla="*/ 472120 h 767486"/>
                    <a:gd name="connsiteX40" fmla="*/ 580489 w 667720"/>
                    <a:gd name="connsiteY40" fmla="*/ 429257 h 767486"/>
                    <a:gd name="connsiteX41" fmla="*/ 611445 w 667720"/>
                    <a:gd name="connsiteY41" fmla="*/ 364963 h 767486"/>
                    <a:gd name="connsiteX42" fmla="*/ 637639 w 667720"/>
                    <a:gd name="connsiteY42" fmla="*/ 298288 h 767486"/>
                    <a:gd name="connsiteX43" fmla="*/ 640020 w 667720"/>
                    <a:gd name="connsiteY43" fmla="*/ 233995 h 767486"/>
                    <a:gd name="connsiteX44" fmla="*/ 592395 w 667720"/>
                    <a:gd name="connsiteY44" fmla="*/ 241138 h 767486"/>
                    <a:gd name="connsiteX45" fmla="*/ 568583 w 667720"/>
                    <a:gd name="connsiteY45" fmla="*/ 236376 h 767486"/>
                    <a:gd name="connsiteX46" fmla="*/ 556676 w 667720"/>
                    <a:gd name="connsiteY46" fmla="*/ 293526 h 767486"/>
                    <a:gd name="connsiteX47" fmla="*/ 530483 w 667720"/>
                    <a:gd name="connsiteY47" fmla="*/ 360201 h 767486"/>
                    <a:gd name="connsiteX48" fmla="*/ 499526 w 667720"/>
                    <a:gd name="connsiteY48" fmla="*/ 398301 h 767486"/>
                    <a:gd name="connsiteX49" fmla="*/ 468570 w 667720"/>
                    <a:gd name="connsiteY49" fmla="*/ 369726 h 767486"/>
                    <a:gd name="connsiteX50" fmla="*/ 435233 w 667720"/>
                    <a:gd name="connsiteY50" fmla="*/ 307813 h 767486"/>
                    <a:gd name="connsiteX51" fmla="*/ 435233 w 667720"/>
                    <a:gd name="connsiteY51" fmla="*/ 295907 h 767486"/>
                    <a:gd name="connsiteX52" fmla="*/ 447139 w 667720"/>
                    <a:gd name="connsiteY52" fmla="*/ 276857 h 767486"/>
                    <a:gd name="connsiteX53" fmla="*/ 447139 w 667720"/>
                    <a:gd name="connsiteY53" fmla="*/ 200657 h 767486"/>
                    <a:gd name="connsiteX54" fmla="*/ 449520 w 667720"/>
                    <a:gd name="connsiteY54" fmla="*/ 141126 h 767486"/>
                    <a:gd name="connsiteX55" fmla="*/ 442376 w 667720"/>
                    <a:gd name="connsiteY55" fmla="*/ 105407 h 767486"/>
                    <a:gd name="connsiteX56" fmla="*/ 413801 w 667720"/>
                    <a:gd name="connsiteY56" fmla="*/ 91120 h 767486"/>
                    <a:gd name="connsiteX57" fmla="*/ 375701 w 667720"/>
                    <a:gd name="connsiteY57" fmla="*/ 86357 h 767486"/>
                    <a:gd name="connsiteX58" fmla="*/ 368558 w 667720"/>
                    <a:gd name="connsiteY58" fmla="*/ 64926 h 767486"/>
                    <a:gd name="connsiteX59" fmla="*/ 370939 w 667720"/>
                    <a:gd name="connsiteY59" fmla="*/ 17301 h 767486"/>
                    <a:gd name="connsiteX60" fmla="*/ 347126 w 667720"/>
                    <a:gd name="connsiteY60" fmla="*/ 7776 h 767486"/>
                    <a:gd name="connsiteX61" fmla="*/ 294739 w 667720"/>
                    <a:gd name="connsiteY61" fmla="*/ 5395 h 767486"/>
                    <a:gd name="connsiteX0" fmla="*/ 302474 w 675455"/>
                    <a:gd name="connsiteY0" fmla="*/ 5395 h 767486"/>
                    <a:gd name="connsiteX1" fmla="*/ 300093 w 675455"/>
                    <a:gd name="connsiteY1" fmla="*/ 83976 h 767486"/>
                    <a:gd name="connsiteX2" fmla="*/ 278661 w 675455"/>
                    <a:gd name="connsiteY2" fmla="*/ 88738 h 767486"/>
                    <a:gd name="connsiteX3" fmla="*/ 252468 w 675455"/>
                    <a:gd name="connsiteY3" fmla="*/ 100645 h 767486"/>
                    <a:gd name="connsiteX4" fmla="*/ 223893 w 675455"/>
                    <a:gd name="connsiteY4" fmla="*/ 126838 h 767486"/>
                    <a:gd name="connsiteX5" fmla="*/ 223893 w 675455"/>
                    <a:gd name="connsiteY5" fmla="*/ 162557 h 767486"/>
                    <a:gd name="connsiteX6" fmla="*/ 221511 w 675455"/>
                    <a:gd name="connsiteY6" fmla="*/ 229232 h 767486"/>
                    <a:gd name="connsiteX7" fmla="*/ 221511 w 675455"/>
                    <a:gd name="connsiteY7" fmla="*/ 267332 h 767486"/>
                    <a:gd name="connsiteX8" fmla="*/ 240561 w 675455"/>
                    <a:gd name="connsiteY8" fmla="*/ 300670 h 767486"/>
                    <a:gd name="connsiteX9" fmla="*/ 223893 w 675455"/>
                    <a:gd name="connsiteY9" fmla="*/ 322101 h 767486"/>
                    <a:gd name="connsiteX10" fmla="*/ 202461 w 675455"/>
                    <a:gd name="connsiteY10" fmla="*/ 364963 h 767486"/>
                    <a:gd name="connsiteX11" fmla="*/ 173886 w 675455"/>
                    <a:gd name="connsiteY11" fmla="*/ 410207 h 767486"/>
                    <a:gd name="connsiteX12" fmla="*/ 145311 w 675455"/>
                    <a:gd name="connsiteY12" fmla="*/ 445926 h 767486"/>
                    <a:gd name="connsiteX13" fmla="*/ 119118 w 675455"/>
                    <a:gd name="connsiteY13" fmla="*/ 510220 h 767486"/>
                    <a:gd name="connsiteX14" fmla="*/ 88161 w 675455"/>
                    <a:gd name="connsiteY14" fmla="*/ 560226 h 767486"/>
                    <a:gd name="connsiteX15" fmla="*/ 57205 w 675455"/>
                    <a:gd name="connsiteY15" fmla="*/ 614995 h 767486"/>
                    <a:gd name="connsiteX16" fmla="*/ 28630 w 675455"/>
                    <a:gd name="connsiteY16" fmla="*/ 655476 h 767486"/>
                    <a:gd name="connsiteX17" fmla="*/ 11961 w 675455"/>
                    <a:gd name="connsiteY17" fmla="*/ 676907 h 767486"/>
                    <a:gd name="connsiteX18" fmla="*/ 55 w 675455"/>
                    <a:gd name="connsiteY18" fmla="*/ 731676 h 767486"/>
                    <a:gd name="connsiteX19" fmla="*/ 9580 w 675455"/>
                    <a:gd name="connsiteY19" fmla="*/ 767395 h 767486"/>
                    <a:gd name="connsiteX20" fmla="*/ 50061 w 675455"/>
                    <a:gd name="connsiteY20" fmla="*/ 741201 h 767486"/>
                    <a:gd name="connsiteX21" fmla="*/ 83399 w 675455"/>
                    <a:gd name="connsiteY21" fmla="*/ 717388 h 767486"/>
                    <a:gd name="connsiteX22" fmla="*/ 121499 w 675455"/>
                    <a:gd name="connsiteY22" fmla="*/ 657857 h 767486"/>
                    <a:gd name="connsiteX23" fmla="*/ 150074 w 675455"/>
                    <a:gd name="connsiteY23" fmla="*/ 591182 h 767486"/>
                    <a:gd name="connsiteX24" fmla="*/ 192936 w 675455"/>
                    <a:gd name="connsiteY24" fmla="*/ 538795 h 767486"/>
                    <a:gd name="connsiteX25" fmla="*/ 207224 w 675455"/>
                    <a:gd name="connsiteY25" fmla="*/ 514982 h 767486"/>
                    <a:gd name="connsiteX26" fmla="*/ 240561 w 675455"/>
                    <a:gd name="connsiteY26" fmla="*/ 529270 h 767486"/>
                    <a:gd name="connsiteX27" fmla="*/ 285805 w 675455"/>
                    <a:gd name="connsiteY27" fmla="*/ 545938 h 767486"/>
                    <a:gd name="connsiteX28" fmla="*/ 338193 w 675455"/>
                    <a:gd name="connsiteY28" fmla="*/ 555463 h 767486"/>
                    <a:gd name="connsiteX29" fmla="*/ 426299 w 675455"/>
                    <a:gd name="connsiteY29" fmla="*/ 538795 h 767486"/>
                    <a:gd name="connsiteX30" fmla="*/ 483449 w 675455"/>
                    <a:gd name="connsiteY30" fmla="*/ 519745 h 767486"/>
                    <a:gd name="connsiteX31" fmla="*/ 519168 w 675455"/>
                    <a:gd name="connsiteY31" fmla="*/ 595945 h 767486"/>
                    <a:gd name="connsiteX32" fmla="*/ 571555 w 675455"/>
                    <a:gd name="connsiteY32" fmla="*/ 669763 h 767486"/>
                    <a:gd name="connsiteX33" fmla="*/ 597749 w 675455"/>
                    <a:gd name="connsiteY33" fmla="*/ 717388 h 767486"/>
                    <a:gd name="connsiteX34" fmla="*/ 635849 w 675455"/>
                    <a:gd name="connsiteY34" fmla="*/ 743582 h 767486"/>
                    <a:gd name="connsiteX35" fmla="*/ 673949 w 675455"/>
                    <a:gd name="connsiteY35" fmla="*/ 765013 h 767486"/>
                    <a:gd name="connsiteX36" fmla="*/ 666805 w 675455"/>
                    <a:gd name="connsiteY36" fmla="*/ 710245 h 767486"/>
                    <a:gd name="connsiteX37" fmla="*/ 657280 w 675455"/>
                    <a:gd name="connsiteY37" fmla="*/ 672145 h 767486"/>
                    <a:gd name="connsiteX38" fmla="*/ 597749 w 675455"/>
                    <a:gd name="connsiteY38" fmla="*/ 560226 h 767486"/>
                    <a:gd name="connsiteX39" fmla="*/ 547743 w 675455"/>
                    <a:gd name="connsiteY39" fmla="*/ 472120 h 767486"/>
                    <a:gd name="connsiteX40" fmla="*/ 588224 w 675455"/>
                    <a:gd name="connsiteY40" fmla="*/ 429257 h 767486"/>
                    <a:gd name="connsiteX41" fmla="*/ 619180 w 675455"/>
                    <a:gd name="connsiteY41" fmla="*/ 364963 h 767486"/>
                    <a:gd name="connsiteX42" fmla="*/ 645374 w 675455"/>
                    <a:gd name="connsiteY42" fmla="*/ 298288 h 767486"/>
                    <a:gd name="connsiteX43" fmla="*/ 647755 w 675455"/>
                    <a:gd name="connsiteY43" fmla="*/ 233995 h 767486"/>
                    <a:gd name="connsiteX44" fmla="*/ 600130 w 675455"/>
                    <a:gd name="connsiteY44" fmla="*/ 241138 h 767486"/>
                    <a:gd name="connsiteX45" fmla="*/ 576318 w 675455"/>
                    <a:gd name="connsiteY45" fmla="*/ 236376 h 767486"/>
                    <a:gd name="connsiteX46" fmla="*/ 564411 w 675455"/>
                    <a:gd name="connsiteY46" fmla="*/ 293526 h 767486"/>
                    <a:gd name="connsiteX47" fmla="*/ 538218 w 675455"/>
                    <a:gd name="connsiteY47" fmla="*/ 360201 h 767486"/>
                    <a:gd name="connsiteX48" fmla="*/ 507261 w 675455"/>
                    <a:gd name="connsiteY48" fmla="*/ 398301 h 767486"/>
                    <a:gd name="connsiteX49" fmla="*/ 476305 w 675455"/>
                    <a:gd name="connsiteY49" fmla="*/ 369726 h 767486"/>
                    <a:gd name="connsiteX50" fmla="*/ 442968 w 675455"/>
                    <a:gd name="connsiteY50" fmla="*/ 307813 h 767486"/>
                    <a:gd name="connsiteX51" fmla="*/ 442968 w 675455"/>
                    <a:gd name="connsiteY51" fmla="*/ 295907 h 767486"/>
                    <a:gd name="connsiteX52" fmla="*/ 454874 w 675455"/>
                    <a:gd name="connsiteY52" fmla="*/ 276857 h 767486"/>
                    <a:gd name="connsiteX53" fmla="*/ 454874 w 675455"/>
                    <a:gd name="connsiteY53" fmla="*/ 200657 h 767486"/>
                    <a:gd name="connsiteX54" fmla="*/ 457255 w 675455"/>
                    <a:gd name="connsiteY54" fmla="*/ 141126 h 767486"/>
                    <a:gd name="connsiteX55" fmla="*/ 450111 w 675455"/>
                    <a:gd name="connsiteY55" fmla="*/ 105407 h 767486"/>
                    <a:gd name="connsiteX56" fmla="*/ 421536 w 675455"/>
                    <a:gd name="connsiteY56" fmla="*/ 91120 h 767486"/>
                    <a:gd name="connsiteX57" fmla="*/ 383436 w 675455"/>
                    <a:gd name="connsiteY57" fmla="*/ 86357 h 767486"/>
                    <a:gd name="connsiteX58" fmla="*/ 376293 w 675455"/>
                    <a:gd name="connsiteY58" fmla="*/ 64926 h 767486"/>
                    <a:gd name="connsiteX59" fmla="*/ 378674 w 675455"/>
                    <a:gd name="connsiteY59" fmla="*/ 17301 h 767486"/>
                    <a:gd name="connsiteX60" fmla="*/ 354861 w 675455"/>
                    <a:gd name="connsiteY60" fmla="*/ 7776 h 767486"/>
                    <a:gd name="connsiteX61" fmla="*/ 302474 w 675455"/>
                    <a:gd name="connsiteY61" fmla="*/ 5395 h 767486"/>
                    <a:gd name="connsiteX0" fmla="*/ 303484 w 676465"/>
                    <a:gd name="connsiteY0" fmla="*/ 5395 h 767486"/>
                    <a:gd name="connsiteX1" fmla="*/ 301103 w 676465"/>
                    <a:gd name="connsiteY1" fmla="*/ 83976 h 767486"/>
                    <a:gd name="connsiteX2" fmla="*/ 279671 w 676465"/>
                    <a:gd name="connsiteY2" fmla="*/ 88738 h 767486"/>
                    <a:gd name="connsiteX3" fmla="*/ 253478 w 676465"/>
                    <a:gd name="connsiteY3" fmla="*/ 100645 h 767486"/>
                    <a:gd name="connsiteX4" fmla="*/ 224903 w 676465"/>
                    <a:gd name="connsiteY4" fmla="*/ 126838 h 767486"/>
                    <a:gd name="connsiteX5" fmla="*/ 224903 w 676465"/>
                    <a:gd name="connsiteY5" fmla="*/ 162557 h 767486"/>
                    <a:gd name="connsiteX6" fmla="*/ 222521 w 676465"/>
                    <a:gd name="connsiteY6" fmla="*/ 229232 h 767486"/>
                    <a:gd name="connsiteX7" fmla="*/ 222521 w 676465"/>
                    <a:gd name="connsiteY7" fmla="*/ 267332 h 767486"/>
                    <a:gd name="connsiteX8" fmla="*/ 241571 w 676465"/>
                    <a:gd name="connsiteY8" fmla="*/ 300670 h 767486"/>
                    <a:gd name="connsiteX9" fmla="*/ 224903 w 676465"/>
                    <a:gd name="connsiteY9" fmla="*/ 322101 h 767486"/>
                    <a:gd name="connsiteX10" fmla="*/ 203471 w 676465"/>
                    <a:gd name="connsiteY10" fmla="*/ 364963 h 767486"/>
                    <a:gd name="connsiteX11" fmla="*/ 174896 w 676465"/>
                    <a:gd name="connsiteY11" fmla="*/ 410207 h 767486"/>
                    <a:gd name="connsiteX12" fmla="*/ 146321 w 676465"/>
                    <a:gd name="connsiteY12" fmla="*/ 445926 h 767486"/>
                    <a:gd name="connsiteX13" fmla="*/ 120128 w 676465"/>
                    <a:gd name="connsiteY13" fmla="*/ 510220 h 767486"/>
                    <a:gd name="connsiteX14" fmla="*/ 89171 w 676465"/>
                    <a:gd name="connsiteY14" fmla="*/ 560226 h 767486"/>
                    <a:gd name="connsiteX15" fmla="*/ 58215 w 676465"/>
                    <a:gd name="connsiteY15" fmla="*/ 614995 h 767486"/>
                    <a:gd name="connsiteX16" fmla="*/ 29640 w 676465"/>
                    <a:gd name="connsiteY16" fmla="*/ 655476 h 767486"/>
                    <a:gd name="connsiteX17" fmla="*/ 3446 w 676465"/>
                    <a:gd name="connsiteY17" fmla="*/ 686432 h 767486"/>
                    <a:gd name="connsiteX18" fmla="*/ 1065 w 676465"/>
                    <a:gd name="connsiteY18" fmla="*/ 731676 h 767486"/>
                    <a:gd name="connsiteX19" fmla="*/ 10590 w 676465"/>
                    <a:gd name="connsiteY19" fmla="*/ 767395 h 767486"/>
                    <a:gd name="connsiteX20" fmla="*/ 51071 w 676465"/>
                    <a:gd name="connsiteY20" fmla="*/ 741201 h 767486"/>
                    <a:gd name="connsiteX21" fmla="*/ 84409 w 676465"/>
                    <a:gd name="connsiteY21" fmla="*/ 717388 h 767486"/>
                    <a:gd name="connsiteX22" fmla="*/ 122509 w 676465"/>
                    <a:gd name="connsiteY22" fmla="*/ 657857 h 767486"/>
                    <a:gd name="connsiteX23" fmla="*/ 151084 w 676465"/>
                    <a:gd name="connsiteY23" fmla="*/ 591182 h 767486"/>
                    <a:gd name="connsiteX24" fmla="*/ 193946 w 676465"/>
                    <a:gd name="connsiteY24" fmla="*/ 538795 h 767486"/>
                    <a:gd name="connsiteX25" fmla="*/ 208234 w 676465"/>
                    <a:gd name="connsiteY25" fmla="*/ 514982 h 767486"/>
                    <a:gd name="connsiteX26" fmla="*/ 241571 w 676465"/>
                    <a:gd name="connsiteY26" fmla="*/ 529270 h 767486"/>
                    <a:gd name="connsiteX27" fmla="*/ 286815 w 676465"/>
                    <a:gd name="connsiteY27" fmla="*/ 545938 h 767486"/>
                    <a:gd name="connsiteX28" fmla="*/ 339203 w 676465"/>
                    <a:gd name="connsiteY28" fmla="*/ 555463 h 767486"/>
                    <a:gd name="connsiteX29" fmla="*/ 427309 w 676465"/>
                    <a:gd name="connsiteY29" fmla="*/ 538795 h 767486"/>
                    <a:gd name="connsiteX30" fmla="*/ 484459 w 676465"/>
                    <a:gd name="connsiteY30" fmla="*/ 519745 h 767486"/>
                    <a:gd name="connsiteX31" fmla="*/ 520178 w 676465"/>
                    <a:gd name="connsiteY31" fmla="*/ 595945 h 767486"/>
                    <a:gd name="connsiteX32" fmla="*/ 572565 w 676465"/>
                    <a:gd name="connsiteY32" fmla="*/ 669763 h 767486"/>
                    <a:gd name="connsiteX33" fmla="*/ 598759 w 676465"/>
                    <a:gd name="connsiteY33" fmla="*/ 717388 h 767486"/>
                    <a:gd name="connsiteX34" fmla="*/ 636859 w 676465"/>
                    <a:gd name="connsiteY34" fmla="*/ 743582 h 767486"/>
                    <a:gd name="connsiteX35" fmla="*/ 674959 w 676465"/>
                    <a:gd name="connsiteY35" fmla="*/ 765013 h 767486"/>
                    <a:gd name="connsiteX36" fmla="*/ 667815 w 676465"/>
                    <a:gd name="connsiteY36" fmla="*/ 710245 h 767486"/>
                    <a:gd name="connsiteX37" fmla="*/ 658290 w 676465"/>
                    <a:gd name="connsiteY37" fmla="*/ 672145 h 767486"/>
                    <a:gd name="connsiteX38" fmla="*/ 598759 w 676465"/>
                    <a:gd name="connsiteY38" fmla="*/ 560226 h 767486"/>
                    <a:gd name="connsiteX39" fmla="*/ 548753 w 676465"/>
                    <a:gd name="connsiteY39" fmla="*/ 472120 h 767486"/>
                    <a:gd name="connsiteX40" fmla="*/ 589234 w 676465"/>
                    <a:gd name="connsiteY40" fmla="*/ 429257 h 767486"/>
                    <a:gd name="connsiteX41" fmla="*/ 620190 w 676465"/>
                    <a:gd name="connsiteY41" fmla="*/ 364963 h 767486"/>
                    <a:gd name="connsiteX42" fmla="*/ 646384 w 676465"/>
                    <a:gd name="connsiteY42" fmla="*/ 298288 h 767486"/>
                    <a:gd name="connsiteX43" fmla="*/ 648765 w 676465"/>
                    <a:gd name="connsiteY43" fmla="*/ 233995 h 767486"/>
                    <a:gd name="connsiteX44" fmla="*/ 601140 w 676465"/>
                    <a:gd name="connsiteY44" fmla="*/ 241138 h 767486"/>
                    <a:gd name="connsiteX45" fmla="*/ 577328 w 676465"/>
                    <a:gd name="connsiteY45" fmla="*/ 236376 h 767486"/>
                    <a:gd name="connsiteX46" fmla="*/ 565421 w 676465"/>
                    <a:gd name="connsiteY46" fmla="*/ 293526 h 767486"/>
                    <a:gd name="connsiteX47" fmla="*/ 539228 w 676465"/>
                    <a:gd name="connsiteY47" fmla="*/ 360201 h 767486"/>
                    <a:gd name="connsiteX48" fmla="*/ 508271 w 676465"/>
                    <a:gd name="connsiteY48" fmla="*/ 398301 h 767486"/>
                    <a:gd name="connsiteX49" fmla="*/ 477315 w 676465"/>
                    <a:gd name="connsiteY49" fmla="*/ 369726 h 767486"/>
                    <a:gd name="connsiteX50" fmla="*/ 443978 w 676465"/>
                    <a:gd name="connsiteY50" fmla="*/ 307813 h 767486"/>
                    <a:gd name="connsiteX51" fmla="*/ 443978 w 676465"/>
                    <a:gd name="connsiteY51" fmla="*/ 295907 h 767486"/>
                    <a:gd name="connsiteX52" fmla="*/ 455884 w 676465"/>
                    <a:gd name="connsiteY52" fmla="*/ 276857 h 767486"/>
                    <a:gd name="connsiteX53" fmla="*/ 455884 w 676465"/>
                    <a:gd name="connsiteY53" fmla="*/ 200657 h 767486"/>
                    <a:gd name="connsiteX54" fmla="*/ 458265 w 676465"/>
                    <a:gd name="connsiteY54" fmla="*/ 141126 h 767486"/>
                    <a:gd name="connsiteX55" fmla="*/ 451121 w 676465"/>
                    <a:gd name="connsiteY55" fmla="*/ 105407 h 767486"/>
                    <a:gd name="connsiteX56" fmla="*/ 422546 w 676465"/>
                    <a:gd name="connsiteY56" fmla="*/ 91120 h 767486"/>
                    <a:gd name="connsiteX57" fmla="*/ 384446 w 676465"/>
                    <a:gd name="connsiteY57" fmla="*/ 86357 h 767486"/>
                    <a:gd name="connsiteX58" fmla="*/ 377303 w 676465"/>
                    <a:gd name="connsiteY58" fmla="*/ 64926 h 767486"/>
                    <a:gd name="connsiteX59" fmla="*/ 379684 w 676465"/>
                    <a:gd name="connsiteY59" fmla="*/ 17301 h 767486"/>
                    <a:gd name="connsiteX60" fmla="*/ 355871 w 676465"/>
                    <a:gd name="connsiteY60" fmla="*/ 7776 h 767486"/>
                    <a:gd name="connsiteX61" fmla="*/ 303484 w 676465"/>
                    <a:gd name="connsiteY61" fmla="*/ 5395 h 767486"/>
                    <a:gd name="connsiteX0" fmla="*/ 303484 w 676465"/>
                    <a:gd name="connsiteY0" fmla="*/ 5395 h 767486"/>
                    <a:gd name="connsiteX1" fmla="*/ 301103 w 676465"/>
                    <a:gd name="connsiteY1" fmla="*/ 83976 h 767486"/>
                    <a:gd name="connsiteX2" fmla="*/ 279671 w 676465"/>
                    <a:gd name="connsiteY2" fmla="*/ 88738 h 767486"/>
                    <a:gd name="connsiteX3" fmla="*/ 253478 w 676465"/>
                    <a:gd name="connsiteY3" fmla="*/ 100645 h 767486"/>
                    <a:gd name="connsiteX4" fmla="*/ 224903 w 676465"/>
                    <a:gd name="connsiteY4" fmla="*/ 126838 h 767486"/>
                    <a:gd name="connsiteX5" fmla="*/ 224903 w 676465"/>
                    <a:gd name="connsiteY5" fmla="*/ 162557 h 767486"/>
                    <a:gd name="connsiteX6" fmla="*/ 222521 w 676465"/>
                    <a:gd name="connsiteY6" fmla="*/ 229232 h 767486"/>
                    <a:gd name="connsiteX7" fmla="*/ 222521 w 676465"/>
                    <a:gd name="connsiteY7" fmla="*/ 267332 h 767486"/>
                    <a:gd name="connsiteX8" fmla="*/ 241571 w 676465"/>
                    <a:gd name="connsiteY8" fmla="*/ 300670 h 767486"/>
                    <a:gd name="connsiteX9" fmla="*/ 224903 w 676465"/>
                    <a:gd name="connsiteY9" fmla="*/ 322101 h 767486"/>
                    <a:gd name="connsiteX10" fmla="*/ 203471 w 676465"/>
                    <a:gd name="connsiteY10" fmla="*/ 364963 h 767486"/>
                    <a:gd name="connsiteX11" fmla="*/ 174896 w 676465"/>
                    <a:gd name="connsiteY11" fmla="*/ 410207 h 767486"/>
                    <a:gd name="connsiteX12" fmla="*/ 146321 w 676465"/>
                    <a:gd name="connsiteY12" fmla="*/ 445926 h 767486"/>
                    <a:gd name="connsiteX13" fmla="*/ 120128 w 676465"/>
                    <a:gd name="connsiteY13" fmla="*/ 510220 h 767486"/>
                    <a:gd name="connsiteX14" fmla="*/ 89171 w 676465"/>
                    <a:gd name="connsiteY14" fmla="*/ 560226 h 767486"/>
                    <a:gd name="connsiteX15" fmla="*/ 58215 w 676465"/>
                    <a:gd name="connsiteY15" fmla="*/ 614995 h 767486"/>
                    <a:gd name="connsiteX16" fmla="*/ 29640 w 676465"/>
                    <a:gd name="connsiteY16" fmla="*/ 655476 h 767486"/>
                    <a:gd name="connsiteX17" fmla="*/ 3446 w 676465"/>
                    <a:gd name="connsiteY17" fmla="*/ 686432 h 767486"/>
                    <a:gd name="connsiteX18" fmla="*/ 1065 w 676465"/>
                    <a:gd name="connsiteY18" fmla="*/ 731676 h 767486"/>
                    <a:gd name="connsiteX19" fmla="*/ 10590 w 676465"/>
                    <a:gd name="connsiteY19" fmla="*/ 767395 h 767486"/>
                    <a:gd name="connsiteX20" fmla="*/ 51071 w 676465"/>
                    <a:gd name="connsiteY20" fmla="*/ 741201 h 767486"/>
                    <a:gd name="connsiteX21" fmla="*/ 84409 w 676465"/>
                    <a:gd name="connsiteY21" fmla="*/ 717388 h 767486"/>
                    <a:gd name="connsiteX22" fmla="*/ 122509 w 676465"/>
                    <a:gd name="connsiteY22" fmla="*/ 657857 h 767486"/>
                    <a:gd name="connsiteX23" fmla="*/ 151084 w 676465"/>
                    <a:gd name="connsiteY23" fmla="*/ 591182 h 767486"/>
                    <a:gd name="connsiteX24" fmla="*/ 193946 w 676465"/>
                    <a:gd name="connsiteY24" fmla="*/ 538795 h 767486"/>
                    <a:gd name="connsiteX25" fmla="*/ 208234 w 676465"/>
                    <a:gd name="connsiteY25" fmla="*/ 514982 h 767486"/>
                    <a:gd name="connsiteX26" fmla="*/ 241571 w 676465"/>
                    <a:gd name="connsiteY26" fmla="*/ 529270 h 767486"/>
                    <a:gd name="connsiteX27" fmla="*/ 286815 w 676465"/>
                    <a:gd name="connsiteY27" fmla="*/ 545938 h 767486"/>
                    <a:gd name="connsiteX28" fmla="*/ 339203 w 676465"/>
                    <a:gd name="connsiteY28" fmla="*/ 555463 h 767486"/>
                    <a:gd name="connsiteX29" fmla="*/ 427309 w 676465"/>
                    <a:gd name="connsiteY29" fmla="*/ 538795 h 767486"/>
                    <a:gd name="connsiteX30" fmla="*/ 484459 w 676465"/>
                    <a:gd name="connsiteY30" fmla="*/ 519745 h 767486"/>
                    <a:gd name="connsiteX31" fmla="*/ 520178 w 676465"/>
                    <a:gd name="connsiteY31" fmla="*/ 595945 h 767486"/>
                    <a:gd name="connsiteX32" fmla="*/ 572565 w 676465"/>
                    <a:gd name="connsiteY32" fmla="*/ 669763 h 767486"/>
                    <a:gd name="connsiteX33" fmla="*/ 598759 w 676465"/>
                    <a:gd name="connsiteY33" fmla="*/ 717388 h 767486"/>
                    <a:gd name="connsiteX34" fmla="*/ 636859 w 676465"/>
                    <a:gd name="connsiteY34" fmla="*/ 743582 h 767486"/>
                    <a:gd name="connsiteX35" fmla="*/ 674959 w 676465"/>
                    <a:gd name="connsiteY35" fmla="*/ 765013 h 767486"/>
                    <a:gd name="connsiteX36" fmla="*/ 667815 w 676465"/>
                    <a:gd name="connsiteY36" fmla="*/ 710245 h 767486"/>
                    <a:gd name="connsiteX37" fmla="*/ 658290 w 676465"/>
                    <a:gd name="connsiteY37" fmla="*/ 672145 h 767486"/>
                    <a:gd name="connsiteX38" fmla="*/ 598759 w 676465"/>
                    <a:gd name="connsiteY38" fmla="*/ 560226 h 767486"/>
                    <a:gd name="connsiteX39" fmla="*/ 548753 w 676465"/>
                    <a:gd name="connsiteY39" fmla="*/ 472120 h 767486"/>
                    <a:gd name="connsiteX40" fmla="*/ 589234 w 676465"/>
                    <a:gd name="connsiteY40" fmla="*/ 429257 h 767486"/>
                    <a:gd name="connsiteX41" fmla="*/ 620190 w 676465"/>
                    <a:gd name="connsiteY41" fmla="*/ 364963 h 767486"/>
                    <a:gd name="connsiteX42" fmla="*/ 646384 w 676465"/>
                    <a:gd name="connsiteY42" fmla="*/ 298288 h 767486"/>
                    <a:gd name="connsiteX43" fmla="*/ 648765 w 676465"/>
                    <a:gd name="connsiteY43" fmla="*/ 233995 h 767486"/>
                    <a:gd name="connsiteX44" fmla="*/ 613047 w 676465"/>
                    <a:gd name="connsiteY44" fmla="*/ 231613 h 767486"/>
                    <a:gd name="connsiteX45" fmla="*/ 577328 w 676465"/>
                    <a:gd name="connsiteY45" fmla="*/ 236376 h 767486"/>
                    <a:gd name="connsiteX46" fmla="*/ 565421 w 676465"/>
                    <a:gd name="connsiteY46" fmla="*/ 293526 h 767486"/>
                    <a:gd name="connsiteX47" fmla="*/ 539228 w 676465"/>
                    <a:gd name="connsiteY47" fmla="*/ 360201 h 767486"/>
                    <a:gd name="connsiteX48" fmla="*/ 508271 w 676465"/>
                    <a:gd name="connsiteY48" fmla="*/ 398301 h 767486"/>
                    <a:gd name="connsiteX49" fmla="*/ 477315 w 676465"/>
                    <a:gd name="connsiteY49" fmla="*/ 369726 h 767486"/>
                    <a:gd name="connsiteX50" fmla="*/ 443978 w 676465"/>
                    <a:gd name="connsiteY50" fmla="*/ 307813 h 767486"/>
                    <a:gd name="connsiteX51" fmla="*/ 443978 w 676465"/>
                    <a:gd name="connsiteY51" fmla="*/ 295907 h 767486"/>
                    <a:gd name="connsiteX52" fmla="*/ 455884 w 676465"/>
                    <a:gd name="connsiteY52" fmla="*/ 276857 h 767486"/>
                    <a:gd name="connsiteX53" fmla="*/ 455884 w 676465"/>
                    <a:gd name="connsiteY53" fmla="*/ 200657 h 767486"/>
                    <a:gd name="connsiteX54" fmla="*/ 458265 w 676465"/>
                    <a:gd name="connsiteY54" fmla="*/ 141126 h 767486"/>
                    <a:gd name="connsiteX55" fmla="*/ 451121 w 676465"/>
                    <a:gd name="connsiteY55" fmla="*/ 105407 h 767486"/>
                    <a:gd name="connsiteX56" fmla="*/ 422546 w 676465"/>
                    <a:gd name="connsiteY56" fmla="*/ 91120 h 767486"/>
                    <a:gd name="connsiteX57" fmla="*/ 384446 w 676465"/>
                    <a:gd name="connsiteY57" fmla="*/ 86357 h 767486"/>
                    <a:gd name="connsiteX58" fmla="*/ 377303 w 676465"/>
                    <a:gd name="connsiteY58" fmla="*/ 64926 h 767486"/>
                    <a:gd name="connsiteX59" fmla="*/ 379684 w 676465"/>
                    <a:gd name="connsiteY59" fmla="*/ 17301 h 767486"/>
                    <a:gd name="connsiteX60" fmla="*/ 355871 w 676465"/>
                    <a:gd name="connsiteY60" fmla="*/ 7776 h 767486"/>
                    <a:gd name="connsiteX61" fmla="*/ 303484 w 676465"/>
                    <a:gd name="connsiteY61" fmla="*/ 5395 h 767486"/>
                    <a:gd name="connsiteX0" fmla="*/ 303484 w 676465"/>
                    <a:gd name="connsiteY0" fmla="*/ 5395 h 767486"/>
                    <a:gd name="connsiteX1" fmla="*/ 301103 w 676465"/>
                    <a:gd name="connsiteY1" fmla="*/ 83976 h 767486"/>
                    <a:gd name="connsiteX2" fmla="*/ 279671 w 676465"/>
                    <a:gd name="connsiteY2" fmla="*/ 88738 h 767486"/>
                    <a:gd name="connsiteX3" fmla="*/ 253478 w 676465"/>
                    <a:gd name="connsiteY3" fmla="*/ 100645 h 767486"/>
                    <a:gd name="connsiteX4" fmla="*/ 224903 w 676465"/>
                    <a:gd name="connsiteY4" fmla="*/ 126838 h 767486"/>
                    <a:gd name="connsiteX5" fmla="*/ 224903 w 676465"/>
                    <a:gd name="connsiteY5" fmla="*/ 162557 h 767486"/>
                    <a:gd name="connsiteX6" fmla="*/ 222521 w 676465"/>
                    <a:gd name="connsiteY6" fmla="*/ 229232 h 767486"/>
                    <a:gd name="connsiteX7" fmla="*/ 222521 w 676465"/>
                    <a:gd name="connsiteY7" fmla="*/ 267332 h 767486"/>
                    <a:gd name="connsiteX8" fmla="*/ 241571 w 676465"/>
                    <a:gd name="connsiteY8" fmla="*/ 300670 h 767486"/>
                    <a:gd name="connsiteX9" fmla="*/ 224903 w 676465"/>
                    <a:gd name="connsiteY9" fmla="*/ 322101 h 767486"/>
                    <a:gd name="connsiteX10" fmla="*/ 203471 w 676465"/>
                    <a:gd name="connsiteY10" fmla="*/ 364963 h 767486"/>
                    <a:gd name="connsiteX11" fmla="*/ 174896 w 676465"/>
                    <a:gd name="connsiteY11" fmla="*/ 410207 h 767486"/>
                    <a:gd name="connsiteX12" fmla="*/ 146321 w 676465"/>
                    <a:gd name="connsiteY12" fmla="*/ 445926 h 767486"/>
                    <a:gd name="connsiteX13" fmla="*/ 120128 w 676465"/>
                    <a:gd name="connsiteY13" fmla="*/ 510220 h 767486"/>
                    <a:gd name="connsiteX14" fmla="*/ 89171 w 676465"/>
                    <a:gd name="connsiteY14" fmla="*/ 560226 h 767486"/>
                    <a:gd name="connsiteX15" fmla="*/ 58215 w 676465"/>
                    <a:gd name="connsiteY15" fmla="*/ 614995 h 767486"/>
                    <a:gd name="connsiteX16" fmla="*/ 29640 w 676465"/>
                    <a:gd name="connsiteY16" fmla="*/ 655476 h 767486"/>
                    <a:gd name="connsiteX17" fmla="*/ 3446 w 676465"/>
                    <a:gd name="connsiteY17" fmla="*/ 686432 h 767486"/>
                    <a:gd name="connsiteX18" fmla="*/ 1065 w 676465"/>
                    <a:gd name="connsiteY18" fmla="*/ 731676 h 767486"/>
                    <a:gd name="connsiteX19" fmla="*/ 10590 w 676465"/>
                    <a:gd name="connsiteY19" fmla="*/ 767395 h 767486"/>
                    <a:gd name="connsiteX20" fmla="*/ 51071 w 676465"/>
                    <a:gd name="connsiteY20" fmla="*/ 741201 h 767486"/>
                    <a:gd name="connsiteX21" fmla="*/ 84409 w 676465"/>
                    <a:gd name="connsiteY21" fmla="*/ 717388 h 767486"/>
                    <a:gd name="connsiteX22" fmla="*/ 122509 w 676465"/>
                    <a:gd name="connsiteY22" fmla="*/ 657857 h 767486"/>
                    <a:gd name="connsiteX23" fmla="*/ 151084 w 676465"/>
                    <a:gd name="connsiteY23" fmla="*/ 591182 h 767486"/>
                    <a:gd name="connsiteX24" fmla="*/ 193946 w 676465"/>
                    <a:gd name="connsiteY24" fmla="*/ 538795 h 767486"/>
                    <a:gd name="connsiteX25" fmla="*/ 208234 w 676465"/>
                    <a:gd name="connsiteY25" fmla="*/ 514982 h 767486"/>
                    <a:gd name="connsiteX26" fmla="*/ 241571 w 676465"/>
                    <a:gd name="connsiteY26" fmla="*/ 529270 h 767486"/>
                    <a:gd name="connsiteX27" fmla="*/ 286815 w 676465"/>
                    <a:gd name="connsiteY27" fmla="*/ 545938 h 767486"/>
                    <a:gd name="connsiteX28" fmla="*/ 339203 w 676465"/>
                    <a:gd name="connsiteY28" fmla="*/ 555463 h 767486"/>
                    <a:gd name="connsiteX29" fmla="*/ 427309 w 676465"/>
                    <a:gd name="connsiteY29" fmla="*/ 538795 h 767486"/>
                    <a:gd name="connsiteX30" fmla="*/ 484459 w 676465"/>
                    <a:gd name="connsiteY30" fmla="*/ 519745 h 767486"/>
                    <a:gd name="connsiteX31" fmla="*/ 520178 w 676465"/>
                    <a:gd name="connsiteY31" fmla="*/ 595945 h 767486"/>
                    <a:gd name="connsiteX32" fmla="*/ 572565 w 676465"/>
                    <a:gd name="connsiteY32" fmla="*/ 669763 h 767486"/>
                    <a:gd name="connsiteX33" fmla="*/ 598759 w 676465"/>
                    <a:gd name="connsiteY33" fmla="*/ 717388 h 767486"/>
                    <a:gd name="connsiteX34" fmla="*/ 636859 w 676465"/>
                    <a:gd name="connsiteY34" fmla="*/ 743582 h 767486"/>
                    <a:gd name="connsiteX35" fmla="*/ 674959 w 676465"/>
                    <a:gd name="connsiteY35" fmla="*/ 765013 h 767486"/>
                    <a:gd name="connsiteX36" fmla="*/ 667815 w 676465"/>
                    <a:gd name="connsiteY36" fmla="*/ 710245 h 767486"/>
                    <a:gd name="connsiteX37" fmla="*/ 658290 w 676465"/>
                    <a:gd name="connsiteY37" fmla="*/ 672145 h 767486"/>
                    <a:gd name="connsiteX38" fmla="*/ 598759 w 676465"/>
                    <a:gd name="connsiteY38" fmla="*/ 560226 h 767486"/>
                    <a:gd name="connsiteX39" fmla="*/ 548753 w 676465"/>
                    <a:gd name="connsiteY39" fmla="*/ 472120 h 767486"/>
                    <a:gd name="connsiteX40" fmla="*/ 589234 w 676465"/>
                    <a:gd name="connsiteY40" fmla="*/ 429257 h 767486"/>
                    <a:gd name="connsiteX41" fmla="*/ 620190 w 676465"/>
                    <a:gd name="connsiteY41" fmla="*/ 364963 h 767486"/>
                    <a:gd name="connsiteX42" fmla="*/ 646384 w 676465"/>
                    <a:gd name="connsiteY42" fmla="*/ 298288 h 767486"/>
                    <a:gd name="connsiteX43" fmla="*/ 648765 w 676465"/>
                    <a:gd name="connsiteY43" fmla="*/ 233995 h 767486"/>
                    <a:gd name="connsiteX44" fmla="*/ 613047 w 676465"/>
                    <a:gd name="connsiteY44" fmla="*/ 231613 h 767486"/>
                    <a:gd name="connsiteX45" fmla="*/ 577328 w 676465"/>
                    <a:gd name="connsiteY45" fmla="*/ 236376 h 767486"/>
                    <a:gd name="connsiteX46" fmla="*/ 565421 w 676465"/>
                    <a:gd name="connsiteY46" fmla="*/ 293526 h 767486"/>
                    <a:gd name="connsiteX47" fmla="*/ 539228 w 676465"/>
                    <a:gd name="connsiteY47" fmla="*/ 360201 h 767486"/>
                    <a:gd name="connsiteX48" fmla="*/ 508271 w 676465"/>
                    <a:gd name="connsiteY48" fmla="*/ 398301 h 767486"/>
                    <a:gd name="connsiteX49" fmla="*/ 477315 w 676465"/>
                    <a:gd name="connsiteY49" fmla="*/ 369726 h 767486"/>
                    <a:gd name="connsiteX50" fmla="*/ 443978 w 676465"/>
                    <a:gd name="connsiteY50" fmla="*/ 307813 h 767486"/>
                    <a:gd name="connsiteX51" fmla="*/ 443978 w 676465"/>
                    <a:gd name="connsiteY51" fmla="*/ 295907 h 767486"/>
                    <a:gd name="connsiteX52" fmla="*/ 455884 w 676465"/>
                    <a:gd name="connsiteY52" fmla="*/ 276857 h 767486"/>
                    <a:gd name="connsiteX53" fmla="*/ 455884 w 676465"/>
                    <a:gd name="connsiteY53" fmla="*/ 200657 h 767486"/>
                    <a:gd name="connsiteX54" fmla="*/ 458265 w 676465"/>
                    <a:gd name="connsiteY54" fmla="*/ 141126 h 767486"/>
                    <a:gd name="connsiteX55" fmla="*/ 451121 w 676465"/>
                    <a:gd name="connsiteY55" fmla="*/ 105407 h 767486"/>
                    <a:gd name="connsiteX56" fmla="*/ 422546 w 676465"/>
                    <a:gd name="connsiteY56" fmla="*/ 91120 h 767486"/>
                    <a:gd name="connsiteX57" fmla="*/ 384446 w 676465"/>
                    <a:gd name="connsiteY57" fmla="*/ 86357 h 767486"/>
                    <a:gd name="connsiteX58" fmla="*/ 377303 w 676465"/>
                    <a:gd name="connsiteY58" fmla="*/ 64926 h 767486"/>
                    <a:gd name="connsiteX59" fmla="*/ 379684 w 676465"/>
                    <a:gd name="connsiteY59" fmla="*/ 17301 h 767486"/>
                    <a:gd name="connsiteX60" fmla="*/ 355871 w 676465"/>
                    <a:gd name="connsiteY60" fmla="*/ 7776 h 767486"/>
                    <a:gd name="connsiteX61" fmla="*/ 303484 w 676465"/>
                    <a:gd name="connsiteY61" fmla="*/ 5395 h 767486"/>
                    <a:gd name="connsiteX0" fmla="*/ 303484 w 676465"/>
                    <a:gd name="connsiteY0" fmla="*/ 5476 h 767567"/>
                    <a:gd name="connsiteX1" fmla="*/ 301103 w 676465"/>
                    <a:gd name="connsiteY1" fmla="*/ 84057 h 767567"/>
                    <a:gd name="connsiteX2" fmla="*/ 279671 w 676465"/>
                    <a:gd name="connsiteY2" fmla="*/ 88819 h 767567"/>
                    <a:gd name="connsiteX3" fmla="*/ 253478 w 676465"/>
                    <a:gd name="connsiteY3" fmla="*/ 100726 h 767567"/>
                    <a:gd name="connsiteX4" fmla="*/ 224903 w 676465"/>
                    <a:gd name="connsiteY4" fmla="*/ 126919 h 767567"/>
                    <a:gd name="connsiteX5" fmla="*/ 224903 w 676465"/>
                    <a:gd name="connsiteY5" fmla="*/ 162638 h 767567"/>
                    <a:gd name="connsiteX6" fmla="*/ 222521 w 676465"/>
                    <a:gd name="connsiteY6" fmla="*/ 229313 h 767567"/>
                    <a:gd name="connsiteX7" fmla="*/ 222521 w 676465"/>
                    <a:gd name="connsiteY7" fmla="*/ 267413 h 767567"/>
                    <a:gd name="connsiteX8" fmla="*/ 241571 w 676465"/>
                    <a:gd name="connsiteY8" fmla="*/ 300751 h 767567"/>
                    <a:gd name="connsiteX9" fmla="*/ 224903 w 676465"/>
                    <a:gd name="connsiteY9" fmla="*/ 322182 h 767567"/>
                    <a:gd name="connsiteX10" fmla="*/ 203471 w 676465"/>
                    <a:gd name="connsiteY10" fmla="*/ 365044 h 767567"/>
                    <a:gd name="connsiteX11" fmla="*/ 174896 w 676465"/>
                    <a:gd name="connsiteY11" fmla="*/ 410288 h 767567"/>
                    <a:gd name="connsiteX12" fmla="*/ 146321 w 676465"/>
                    <a:gd name="connsiteY12" fmla="*/ 446007 h 767567"/>
                    <a:gd name="connsiteX13" fmla="*/ 120128 w 676465"/>
                    <a:gd name="connsiteY13" fmla="*/ 510301 h 767567"/>
                    <a:gd name="connsiteX14" fmla="*/ 89171 w 676465"/>
                    <a:gd name="connsiteY14" fmla="*/ 560307 h 767567"/>
                    <a:gd name="connsiteX15" fmla="*/ 58215 w 676465"/>
                    <a:gd name="connsiteY15" fmla="*/ 615076 h 767567"/>
                    <a:gd name="connsiteX16" fmla="*/ 29640 w 676465"/>
                    <a:gd name="connsiteY16" fmla="*/ 655557 h 767567"/>
                    <a:gd name="connsiteX17" fmla="*/ 3446 w 676465"/>
                    <a:gd name="connsiteY17" fmla="*/ 686513 h 767567"/>
                    <a:gd name="connsiteX18" fmla="*/ 1065 w 676465"/>
                    <a:gd name="connsiteY18" fmla="*/ 731757 h 767567"/>
                    <a:gd name="connsiteX19" fmla="*/ 10590 w 676465"/>
                    <a:gd name="connsiteY19" fmla="*/ 767476 h 767567"/>
                    <a:gd name="connsiteX20" fmla="*/ 51071 w 676465"/>
                    <a:gd name="connsiteY20" fmla="*/ 741282 h 767567"/>
                    <a:gd name="connsiteX21" fmla="*/ 84409 w 676465"/>
                    <a:gd name="connsiteY21" fmla="*/ 717469 h 767567"/>
                    <a:gd name="connsiteX22" fmla="*/ 122509 w 676465"/>
                    <a:gd name="connsiteY22" fmla="*/ 657938 h 767567"/>
                    <a:gd name="connsiteX23" fmla="*/ 151084 w 676465"/>
                    <a:gd name="connsiteY23" fmla="*/ 591263 h 767567"/>
                    <a:gd name="connsiteX24" fmla="*/ 193946 w 676465"/>
                    <a:gd name="connsiteY24" fmla="*/ 538876 h 767567"/>
                    <a:gd name="connsiteX25" fmla="*/ 208234 w 676465"/>
                    <a:gd name="connsiteY25" fmla="*/ 515063 h 767567"/>
                    <a:gd name="connsiteX26" fmla="*/ 241571 w 676465"/>
                    <a:gd name="connsiteY26" fmla="*/ 529351 h 767567"/>
                    <a:gd name="connsiteX27" fmla="*/ 286815 w 676465"/>
                    <a:gd name="connsiteY27" fmla="*/ 546019 h 767567"/>
                    <a:gd name="connsiteX28" fmla="*/ 339203 w 676465"/>
                    <a:gd name="connsiteY28" fmla="*/ 555544 h 767567"/>
                    <a:gd name="connsiteX29" fmla="*/ 427309 w 676465"/>
                    <a:gd name="connsiteY29" fmla="*/ 538876 h 767567"/>
                    <a:gd name="connsiteX30" fmla="*/ 484459 w 676465"/>
                    <a:gd name="connsiteY30" fmla="*/ 519826 h 767567"/>
                    <a:gd name="connsiteX31" fmla="*/ 520178 w 676465"/>
                    <a:gd name="connsiteY31" fmla="*/ 596026 h 767567"/>
                    <a:gd name="connsiteX32" fmla="*/ 572565 w 676465"/>
                    <a:gd name="connsiteY32" fmla="*/ 669844 h 767567"/>
                    <a:gd name="connsiteX33" fmla="*/ 598759 w 676465"/>
                    <a:gd name="connsiteY33" fmla="*/ 717469 h 767567"/>
                    <a:gd name="connsiteX34" fmla="*/ 636859 w 676465"/>
                    <a:gd name="connsiteY34" fmla="*/ 743663 h 767567"/>
                    <a:gd name="connsiteX35" fmla="*/ 674959 w 676465"/>
                    <a:gd name="connsiteY35" fmla="*/ 765094 h 767567"/>
                    <a:gd name="connsiteX36" fmla="*/ 667815 w 676465"/>
                    <a:gd name="connsiteY36" fmla="*/ 710326 h 767567"/>
                    <a:gd name="connsiteX37" fmla="*/ 658290 w 676465"/>
                    <a:gd name="connsiteY37" fmla="*/ 672226 h 767567"/>
                    <a:gd name="connsiteX38" fmla="*/ 598759 w 676465"/>
                    <a:gd name="connsiteY38" fmla="*/ 560307 h 767567"/>
                    <a:gd name="connsiteX39" fmla="*/ 548753 w 676465"/>
                    <a:gd name="connsiteY39" fmla="*/ 472201 h 767567"/>
                    <a:gd name="connsiteX40" fmla="*/ 589234 w 676465"/>
                    <a:gd name="connsiteY40" fmla="*/ 429338 h 767567"/>
                    <a:gd name="connsiteX41" fmla="*/ 620190 w 676465"/>
                    <a:gd name="connsiteY41" fmla="*/ 365044 h 767567"/>
                    <a:gd name="connsiteX42" fmla="*/ 646384 w 676465"/>
                    <a:gd name="connsiteY42" fmla="*/ 298369 h 767567"/>
                    <a:gd name="connsiteX43" fmla="*/ 648765 w 676465"/>
                    <a:gd name="connsiteY43" fmla="*/ 234076 h 767567"/>
                    <a:gd name="connsiteX44" fmla="*/ 613047 w 676465"/>
                    <a:gd name="connsiteY44" fmla="*/ 231694 h 767567"/>
                    <a:gd name="connsiteX45" fmla="*/ 577328 w 676465"/>
                    <a:gd name="connsiteY45" fmla="*/ 236457 h 767567"/>
                    <a:gd name="connsiteX46" fmla="*/ 565421 w 676465"/>
                    <a:gd name="connsiteY46" fmla="*/ 293607 h 767567"/>
                    <a:gd name="connsiteX47" fmla="*/ 539228 w 676465"/>
                    <a:gd name="connsiteY47" fmla="*/ 360282 h 767567"/>
                    <a:gd name="connsiteX48" fmla="*/ 508271 w 676465"/>
                    <a:gd name="connsiteY48" fmla="*/ 398382 h 767567"/>
                    <a:gd name="connsiteX49" fmla="*/ 477315 w 676465"/>
                    <a:gd name="connsiteY49" fmla="*/ 369807 h 767567"/>
                    <a:gd name="connsiteX50" fmla="*/ 443978 w 676465"/>
                    <a:gd name="connsiteY50" fmla="*/ 307894 h 767567"/>
                    <a:gd name="connsiteX51" fmla="*/ 443978 w 676465"/>
                    <a:gd name="connsiteY51" fmla="*/ 295988 h 767567"/>
                    <a:gd name="connsiteX52" fmla="*/ 455884 w 676465"/>
                    <a:gd name="connsiteY52" fmla="*/ 276938 h 767567"/>
                    <a:gd name="connsiteX53" fmla="*/ 455884 w 676465"/>
                    <a:gd name="connsiteY53" fmla="*/ 200738 h 767567"/>
                    <a:gd name="connsiteX54" fmla="*/ 458265 w 676465"/>
                    <a:gd name="connsiteY54" fmla="*/ 141207 h 767567"/>
                    <a:gd name="connsiteX55" fmla="*/ 451121 w 676465"/>
                    <a:gd name="connsiteY55" fmla="*/ 105488 h 767567"/>
                    <a:gd name="connsiteX56" fmla="*/ 422546 w 676465"/>
                    <a:gd name="connsiteY56" fmla="*/ 91201 h 767567"/>
                    <a:gd name="connsiteX57" fmla="*/ 384446 w 676465"/>
                    <a:gd name="connsiteY57" fmla="*/ 86438 h 767567"/>
                    <a:gd name="connsiteX58" fmla="*/ 377303 w 676465"/>
                    <a:gd name="connsiteY58" fmla="*/ 65007 h 767567"/>
                    <a:gd name="connsiteX59" fmla="*/ 379684 w 676465"/>
                    <a:gd name="connsiteY59" fmla="*/ 17382 h 767567"/>
                    <a:gd name="connsiteX60" fmla="*/ 355871 w 676465"/>
                    <a:gd name="connsiteY60" fmla="*/ 7857 h 767567"/>
                    <a:gd name="connsiteX61" fmla="*/ 303484 w 676465"/>
                    <a:gd name="connsiteY61" fmla="*/ 5476 h 767567"/>
                    <a:gd name="connsiteX0" fmla="*/ 303484 w 676465"/>
                    <a:gd name="connsiteY0" fmla="*/ 8366 h 770457"/>
                    <a:gd name="connsiteX1" fmla="*/ 301103 w 676465"/>
                    <a:gd name="connsiteY1" fmla="*/ 86947 h 770457"/>
                    <a:gd name="connsiteX2" fmla="*/ 279671 w 676465"/>
                    <a:gd name="connsiteY2" fmla="*/ 91709 h 770457"/>
                    <a:gd name="connsiteX3" fmla="*/ 253478 w 676465"/>
                    <a:gd name="connsiteY3" fmla="*/ 103616 h 770457"/>
                    <a:gd name="connsiteX4" fmla="*/ 224903 w 676465"/>
                    <a:gd name="connsiteY4" fmla="*/ 129809 h 770457"/>
                    <a:gd name="connsiteX5" fmla="*/ 224903 w 676465"/>
                    <a:gd name="connsiteY5" fmla="*/ 165528 h 770457"/>
                    <a:gd name="connsiteX6" fmla="*/ 222521 w 676465"/>
                    <a:gd name="connsiteY6" fmla="*/ 232203 h 770457"/>
                    <a:gd name="connsiteX7" fmla="*/ 222521 w 676465"/>
                    <a:gd name="connsiteY7" fmla="*/ 270303 h 770457"/>
                    <a:gd name="connsiteX8" fmla="*/ 241571 w 676465"/>
                    <a:gd name="connsiteY8" fmla="*/ 303641 h 770457"/>
                    <a:gd name="connsiteX9" fmla="*/ 224903 w 676465"/>
                    <a:gd name="connsiteY9" fmla="*/ 325072 h 770457"/>
                    <a:gd name="connsiteX10" fmla="*/ 203471 w 676465"/>
                    <a:gd name="connsiteY10" fmla="*/ 367934 h 770457"/>
                    <a:gd name="connsiteX11" fmla="*/ 174896 w 676465"/>
                    <a:gd name="connsiteY11" fmla="*/ 413178 h 770457"/>
                    <a:gd name="connsiteX12" fmla="*/ 146321 w 676465"/>
                    <a:gd name="connsiteY12" fmla="*/ 448897 h 770457"/>
                    <a:gd name="connsiteX13" fmla="*/ 120128 w 676465"/>
                    <a:gd name="connsiteY13" fmla="*/ 513191 h 770457"/>
                    <a:gd name="connsiteX14" fmla="*/ 89171 w 676465"/>
                    <a:gd name="connsiteY14" fmla="*/ 563197 h 770457"/>
                    <a:gd name="connsiteX15" fmla="*/ 58215 w 676465"/>
                    <a:gd name="connsiteY15" fmla="*/ 617966 h 770457"/>
                    <a:gd name="connsiteX16" fmla="*/ 29640 w 676465"/>
                    <a:gd name="connsiteY16" fmla="*/ 658447 h 770457"/>
                    <a:gd name="connsiteX17" fmla="*/ 3446 w 676465"/>
                    <a:gd name="connsiteY17" fmla="*/ 689403 h 770457"/>
                    <a:gd name="connsiteX18" fmla="*/ 1065 w 676465"/>
                    <a:gd name="connsiteY18" fmla="*/ 734647 h 770457"/>
                    <a:gd name="connsiteX19" fmla="*/ 10590 w 676465"/>
                    <a:gd name="connsiteY19" fmla="*/ 770366 h 770457"/>
                    <a:gd name="connsiteX20" fmla="*/ 51071 w 676465"/>
                    <a:gd name="connsiteY20" fmla="*/ 744172 h 770457"/>
                    <a:gd name="connsiteX21" fmla="*/ 84409 w 676465"/>
                    <a:gd name="connsiteY21" fmla="*/ 720359 h 770457"/>
                    <a:gd name="connsiteX22" fmla="*/ 122509 w 676465"/>
                    <a:gd name="connsiteY22" fmla="*/ 660828 h 770457"/>
                    <a:gd name="connsiteX23" fmla="*/ 151084 w 676465"/>
                    <a:gd name="connsiteY23" fmla="*/ 594153 h 770457"/>
                    <a:gd name="connsiteX24" fmla="*/ 193946 w 676465"/>
                    <a:gd name="connsiteY24" fmla="*/ 541766 h 770457"/>
                    <a:gd name="connsiteX25" fmla="*/ 208234 w 676465"/>
                    <a:gd name="connsiteY25" fmla="*/ 517953 h 770457"/>
                    <a:gd name="connsiteX26" fmla="*/ 241571 w 676465"/>
                    <a:gd name="connsiteY26" fmla="*/ 532241 h 770457"/>
                    <a:gd name="connsiteX27" fmla="*/ 286815 w 676465"/>
                    <a:gd name="connsiteY27" fmla="*/ 548909 h 770457"/>
                    <a:gd name="connsiteX28" fmla="*/ 339203 w 676465"/>
                    <a:gd name="connsiteY28" fmla="*/ 558434 h 770457"/>
                    <a:gd name="connsiteX29" fmla="*/ 427309 w 676465"/>
                    <a:gd name="connsiteY29" fmla="*/ 541766 h 770457"/>
                    <a:gd name="connsiteX30" fmla="*/ 484459 w 676465"/>
                    <a:gd name="connsiteY30" fmla="*/ 522716 h 770457"/>
                    <a:gd name="connsiteX31" fmla="*/ 520178 w 676465"/>
                    <a:gd name="connsiteY31" fmla="*/ 598916 h 770457"/>
                    <a:gd name="connsiteX32" fmla="*/ 572565 w 676465"/>
                    <a:gd name="connsiteY32" fmla="*/ 672734 h 770457"/>
                    <a:gd name="connsiteX33" fmla="*/ 598759 w 676465"/>
                    <a:gd name="connsiteY33" fmla="*/ 720359 h 770457"/>
                    <a:gd name="connsiteX34" fmla="*/ 636859 w 676465"/>
                    <a:gd name="connsiteY34" fmla="*/ 746553 h 770457"/>
                    <a:gd name="connsiteX35" fmla="*/ 674959 w 676465"/>
                    <a:gd name="connsiteY35" fmla="*/ 767984 h 770457"/>
                    <a:gd name="connsiteX36" fmla="*/ 667815 w 676465"/>
                    <a:gd name="connsiteY36" fmla="*/ 713216 h 770457"/>
                    <a:gd name="connsiteX37" fmla="*/ 658290 w 676465"/>
                    <a:gd name="connsiteY37" fmla="*/ 675116 h 770457"/>
                    <a:gd name="connsiteX38" fmla="*/ 598759 w 676465"/>
                    <a:gd name="connsiteY38" fmla="*/ 563197 h 770457"/>
                    <a:gd name="connsiteX39" fmla="*/ 548753 w 676465"/>
                    <a:gd name="connsiteY39" fmla="*/ 475091 h 770457"/>
                    <a:gd name="connsiteX40" fmla="*/ 589234 w 676465"/>
                    <a:gd name="connsiteY40" fmla="*/ 432228 h 770457"/>
                    <a:gd name="connsiteX41" fmla="*/ 620190 w 676465"/>
                    <a:gd name="connsiteY41" fmla="*/ 367934 h 770457"/>
                    <a:gd name="connsiteX42" fmla="*/ 646384 w 676465"/>
                    <a:gd name="connsiteY42" fmla="*/ 301259 h 770457"/>
                    <a:gd name="connsiteX43" fmla="*/ 648765 w 676465"/>
                    <a:gd name="connsiteY43" fmla="*/ 236966 h 770457"/>
                    <a:gd name="connsiteX44" fmla="*/ 613047 w 676465"/>
                    <a:gd name="connsiteY44" fmla="*/ 234584 h 770457"/>
                    <a:gd name="connsiteX45" fmla="*/ 577328 w 676465"/>
                    <a:gd name="connsiteY45" fmla="*/ 239347 h 770457"/>
                    <a:gd name="connsiteX46" fmla="*/ 565421 w 676465"/>
                    <a:gd name="connsiteY46" fmla="*/ 296497 h 770457"/>
                    <a:gd name="connsiteX47" fmla="*/ 539228 w 676465"/>
                    <a:gd name="connsiteY47" fmla="*/ 363172 h 770457"/>
                    <a:gd name="connsiteX48" fmla="*/ 508271 w 676465"/>
                    <a:gd name="connsiteY48" fmla="*/ 401272 h 770457"/>
                    <a:gd name="connsiteX49" fmla="*/ 477315 w 676465"/>
                    <a:gd name="connsiteY49" fmla="*/ 372697 h 770457"/>
                    <a:gd name="connsiteX50" fmla="*/ 443978 w 676465"/>
                    <a:gd name="connsiteY50" fmla="*/ 310784 h 770457"/>
                    <a:gd name="connsiteX51" fmla="*/ 443978 w 676465"/>
                    <a:gd name="connsiteY51" fmla="*/ 298878 h 770457"/>
                    <a:gd name="connsiteX52" fmla="*/ 455884 w 676465"/>
                    <a:gd name="connsiteY52" fmla="*/ 279828 h 770457"/>
                    <a:gd name="connsiteX53" fmla="*/ 455884 w 676465"/>
                    <a:gd name="connsiteY53" fmla="*/ 203628 h 770457"/>
                    <a:gd name="connsiteX54" fmla="*/ 458265 w 676465"/>
                    <a:gd name="connsiteY54" fmla="*/ 144097 h 770457"/>
                    <a:gd name="connsiteX55" fmla="*/ 451121 w 676465"/>
                    <a:gd name="connsiteY55" fmla="*/ 108378 h 770457"/>
                    <a:gd name="connsiteX56" fmla="*/ 422546 w 676465"/>
                    <a:gd name="connsiteY56" fmla="*/ 94091 h 770457"/>
                    <a:gd name="connsiteX57" fmla="*/ 384446 w 676465"/>
                    <a:gd name="connsiteY57" fmla="*/ 89328 h 770457"/>
                    <a:gd name="connsiteX58" fmla="*/ 377303 w 676465"/>
                    <a:gd name="connsiteY58" fmla="*/ 67897 h 770457"/>
                    <a:gd name="connsiteX59" fmla="*/ 379684 w 676465"/>
                    <a:gd name="connsiteY59" fmla="*/ 20272 h 770457"/>
                    <a:gd name="connsiteX60" fmla="*/ 355871 w 676465"/>
                    <a:gd name="connsiteY60" fmla="*/ 3603 h 770457"/>
                    <a:gd name="connsiteX61" fmla="*/ 303484 w 676465"/>
                    <a:gd name="connsiteY61" fmla="*/ 8366 h 770457"/>
                    <a:gd name="connsiteX0" fmla="*/ 303484 w 676465"/>
                    <a:gd name="connsiteY0" fmla="*/ 9178 h 771269"/>
                    <a:gd name="connsiteX1" fmla="*/ 301103 w 676465"/>
                    <a:gd name="connsiteY1" fmla="*/ 87759 h 771269"/>
                    <a:gd name="connsiteX2" fmla="*/ 279671 w 676465"/>
                    <a:gd name="connsiteY2" fmla="*/ 92521 h 771269"/>
                    <a:gd name="connsiteX3" fmla="*/ 253478 w 676465"/>
                    <a:gd name="connsiteY3" fmla="*/ 104428 h 771269"/>
                    <a:gd name="connsiteX4" fmla="*/ 224903 w 676465"/>
                    <a:gd name="connsiteY4" fmla="*/ 130621 h 771269"/>
                    <a:gd name="connsiteX5" fmla="*/ 224903 w 676465"/>
                    <a:gd name="connsiteY5" fmla="*/ 166340 h 771269"/>
                    <a:gd name="connsiteX6" fmla="*/ 222521 w 676465"/>
                    <a:gd name="connsiteY6" fmla="*/ 233015 h 771269"/>
                    <a:gd name="connsiteX7" fmla="*/ 222521 w 676465"/>
                    <a:gd name="connsiteY7" fmla="*/ 271115 h 771269"/>
                    <a:gd name="connsiteX8" fmla="*/ 241571 w 676465"/>
                    <a:gd name="connsiteY8" fmla="*/ 304453 h 771269"/>
                    <a:gd name="connsiteX9" fmla="*/ 224903 w 676465"/>
                    <a:gd name="connsiteY9" fmla="*/ 325884 h 771269"/>
                    <a:gd name="connsiteX10" fmla="*/ 203471 w 676465"/>
                    <a:gd name="connsiteY10" fmla="*/ 368746 h 771269"/>
                    <a:gd name="connsiteX11" fmla="*/ 174896 w 676465"/>
                    <a:gd name="connsiteY11" fmla="*/ 413990 h 771269"/>
                    <a:gd name="connsiteX12" fmla="*/ 146321 w 676465"/>
                    <a:gd name="connsiteY12" fmla="*/ 449709 h 771269"/>
                    <a:gd name="connsiteX13" fmla="*/ 120128 w 676465"/>
                    <a:gd name="connsiteY13" fmla="*/ 514003 h 771269"/>
                    <a:gd name="connsiteX14" fmla="*/ 89171 w 676465"/>
                    <a:gd name="connsiteY14" fmla="*/ 564009 h 771269"/>
                    <a:gd name="connsiteX15" fmla="*/ 58215 w 676465"/>
                    <a:gd name="connsiteY15" fmla="*/ 618778 h 771269"/>
                    <a:gd name="connsiteX16" fmla="*/ 29640 w 676465"/>
                    <a:gd name="connsiteY16" fmla="*/ 659259 h 771269"/>
                    <a:gd name="connsiteX17" fmla="*/ 3446 w 676465"/>
                    <a:gd name="connsiteY17" fmla="*/ 690215 h 771269"/>
                    <a:gd name="connsiteX18" fmla="*/ 1065 w 676465"/>
                    <a:gd name="connsiteY18" fmla="*/ 735459 h 771269"/>
                    <a:gd name="connsiteX19" fmla="*/ 10590 w 676465"/>
                    <a:gd name="connsiteY19" fmla="*/ 771178 h 771269"/>
                    <a:gd name="connsiteX20" fmla="*/ 51071 w 676465"/>
                    <a:gd name="connsiteY20" fmla="*/ 744984 h 771269"/>
                    <a:gd name="connsiteX21" fmla="*/ 84409 w 676465"/>
                    <a:gd name="connsiteY21" fmla="*/ 721171 h 771269"/>
                    <a:gd name="connsiteX22" fmla="*/ 122509 w 676465"/>
                    <a:gd name="connsiteY22" fmla="*/ 661640 h 771269"/>
                    <a:gd name="connsiteX23" fmla="*/ 151084 w 676465"/>
                    <a:gd name="connsiteY23" fmla="*/ 594965 h 771269"/>
                    <a:gd name="connsiteX24" fmla="*/ 193946 w 676465"/>
                    <a:gd name="connsiteY24" fmla="*/ 542578 h 771269"/>
                    <a:gd name="connsiteX25" fmla="*/ 208234 w 676465"/>
                    <a:gd name="connsiteY25" fmla="*/ 518765 h 771269"/>
                    <a:gd name="connsiteX26" fmla="*/ 241571 w 676465"/>
                    <a:gd name="connsiteY26" fmla="*/ 533053 h 771269"/>
                    <a:gd name="connsiteX27" fmla="*/ 286815 w 676465"/>
                    <a:gd name="connsiteY27" fmla="*/ 549721 h 771269"/>
                    <a:gd name="connsiteX28" fmla="*/ 339203 w 676465"/>
                    <a:gd name="connsiteY28" fmla="*/ 559246 h 771269"/>
                    <a:gd name="connsiteX29" fmla="*/ 427309 w 676465"/>
                    <a:gd name="connsiteY29" fmla="*/ 542578 h 771269"/>
                    <a:gd name="connsiteX30" fmla="*/ 484459 w 676465"/>
                    <a:gd name="connsiteY30" fmla="*/ 523528 h 771269"/>
                    <a:gd name="connsiteX31" fmla="*/ 520178 w 676465"/>
                    <a:gd name="connsiteY31" fmla="*/ 599728 h 771269"/>
                    <a:gd name="connsiteX32" fmla="*/ 572565 w 676465"/>
                    <a:gd name="connsiteY32" fmla="*/ 673546 h 771269"/>
                    <a:gd name="connsiteX33" fmla="*/ 598759 w 676465"/>
                    <a:gd name="connsiteY33" fmla="*/ 721171 h 771269"/>
                    <a:gd name="connsiteX34" fmla="*/ 636859 w 676465"/>
                    <a:gd name="connsiteY34" fmla="*/ 747365 h 771269"/>
                    <a:gd name="connsiteX35" fmla="*/ 674959 w 676465"/>
                    <a:gd name="connsiteY35" fmla="*/ 768796 h 771269"/>
                    <a:gd name="connsiteX36" fmla="*/ 667815 w 676465"/>
                    <a:gd name="connsiteY36" fmla="*/ 714028 h 771269"/>
                    <a:gd name="connsiteX37" fmla="*/ 658290 w 676465"/>
                    <a:gd name="connsiteY37" fmla="*/ 675928 h 771269"/>
                    <a:gd name="connsiteX38" fmla="*/ 598759 w 676465"/>
                    <a:gd name="connsiteY38" fmla="*/ 564009 h 771269"/>
                    <a:gd name="connsiteX39" fmla="*/ 548753 w 676465"/>
                    <a:gd name="connsiteY39" fmla="*/ 475903 h 771269"/>
                    <a:gd name="connsiteX40" fmla="*/ 589234 w 676465"/>
                    <a:gd name="connsiteY40" fmla="*/ 433040 h 771269"/>
                    <a:gd name="connsiteX41" fmla="*/ 620190 w 676465"/>
                    <a:gd name="connsiteY41" fmla="*/ 368746 h 771269"/>
                    <a:gd name="connsiteX42" fmla="*/ 646384 w 676465"/>
                    <a:gd name="connsiteY42" fmla="*/ 302071 h 771269"/>
                    <a:gd name="connsiteX43" fmla="*/ 648765 w 676465"/>
                    <a:gd name="connsiteY43" fmla="*/ 237778 h 771269"/>
                    <a:gd name="connsiteX44" fmla="*/ 613047 w 676465"/>
                    <a:gd name="connsiteY44" fmla="*/ 235396 h 771269"/>
                    <a:gd name="connsiteX45" fmla="*/ 577328 w 676465"/>
                    <a:gd name="connsiteY45" fmla="*/ 240159 h 771269"/>
                    <a:gd name="connsiteX46" fmla="*/ 565421 w 676465"/>
                    <a:gd name="connsiteY46" fmla="*/ 297309 h 771269"/>
                    <a:gd name="connsiteX47" fmla="*/ 539228 w 676465"/>
                    <a:gd name="connsiteY47" fmla="*/ 363984 h 771269"/>
                    <a:gd name="connsiteX48" fmla="*/ 508271 w 676465"/>
                    <a:gd name="connsiteY48" fmla="*/ 402084 h 771269"/>
                    <a:gd name="connsiteX49" fmla="*/ 477315 w 676465"/>
                    <a:gd name="connsiteY49" fmla="*/ 373509 h 771269"/>
                    <a:gd name="connsiteX50" fmla="*/ 443978 w 676465"/>
                    <a:gd name="connsiteY50" fmla="*/ 311596 h 771269"/>
                    <a:gd name="connsiteX51" fmla="*/ 443978 w 676465"/>
                    <a:gd name="connsiteY51" fmla="*/ 299690 h 771269"/>
                    <a:gd name="connsiteX52" fmla="*/ 455884 w 676465"/>
                    <a:gd name="connsiteY52" fmla="*/ 280640 h 771269"/>
                    <a:gd name="connsiteX53" fmla="*/ 455884 w 676465"/>
                    <a:gd name="connsiteY53" fmla="*/ 204440 h 771269"/>
                    <a:gd name="connsiteX54" fmla="*/ 458265 w 676465"/>
                    <a:gd name="connsiteY54" fmla="*/ 144909 h 771269"/>
                    <a:gd name="connsiteX55" fmla="*/ 451121 w 676465"/>
                    <a:gd name="connsiteY55" fmla="*/ 109190 h 771269"/>
                    <a:gd name="connsiteX56" fmla="*/ 422546 w 676465"/>
                    <a:gd name="connsiteY56" fmla="*/ 94903 h 771269"/>
                    <a:gd name="connsiteX57" fmla="*/ 384446 w 676465"/>
                    <a:gd name="connsiteY57" fmla="*/ 90140 h 771269"/>
                    <a:gd name="connsiteX58" fmla="*/ 377303 w 676465"/>
                    <a:gd name="connsiteY58" fmla="*/ 68709 h 771269"/>
                    <a:gd name="connsiteX59" fmla="*/ 382066 w 676465"/>
                    <a:gd name="connsiteY59" fmla="*/ 4415 h 771269"/>
                    <a:gd name="connsiteX60" fmla="*/ 355871 w 676465"/>
                    <a:gd name="connsiteY60" fmla="*/ 4415 h 771269"/>
                    <a:gd name="connsiteX61" fmla="*/ 303484 w 676465"/>
                    <a:gd name="connsiteY61" fmla="*/ 9178 h 7712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</a:cxnLst>
                  <a:rect l="l" t="t" r="r" b="b"/>
                  <a:pathLst>
                    <a:path w="676465" h="771269">
                      <a:moveTo>
                        <a:pt x="303484" y="9178"/>
                      </a:moveTo>
                      <a:cubicBezTo>
                        <a:pt x="294356" y="23069"/>
                        <a:pt x="305072" y="73869"/>
                        <a:pt x="301103" y="87759"/>
                      </a:cubicBezTo>
                      <a:cubicBezTo>
                        <a:pt x="297134" y="101649"/>
                        <a:pt x="287608" y="89743"/>
                        <a:pt x="279671" y="92521"/>
                      </a:cubicBezTo>
                      <a:cubicBezTo>
                        <a:pt x="271734" y="95299"/>
                        <a:pt x="262606" y="98078"/>
                        <a:pt x="253478" y="104428"/>
                      </a:cubicBezTo>
                      <a:cubicBezTo>
                        <a:pt x="244350" y="110778"/>
                        <a:pt x="229665" y="120302"/>
                        <a:pt x="224903" y="130621"/>
                      </a:cubicBezTo>
                      <a:cubicBezTo>
                        <a:pt x="220141" y="140940"/>
                        <a:pt x="225300" y="149274"/>
                        <a:pt x="224903" y="166340"/>
                      </a:cubicBezTo>
                      <a:cubicBezTo>
                        <a:pt x="224506" y="183406"/>
                        <a:pt x="222918" y="215553"/>
                        <a:pt x="222521" y="233015"/>
                      </a:cubicBezTo>
                      <a:cubicBezTo>
                        <a:pt x="222124" y="250477"/>
                        <a:pt x="219346" y="259209"/>
                        <a:pt x="222521" y="271115"/>
                      </a:cubicBezTo>
                      <a:cubicBezTo>
                        <a:pt x="225696" y="283021"/>
                        <a:pt x="241174" y="295325"/>
                        <a:pt x="241571" y="304453"/>
                      </a:cubicBezTo>
                      <a:cubicBezTo>
                        <a:pt x="241968" y="313581"/>
                        <a:pt x="231253" y="315169"/>
                        <a:pt x="224903" y="325884"/>
                      </a:cubicBezTo>
                      <a:cubicBezTo>
                        <a:pt x="218553" y="336599"/>
                        <a:pt x="211805" y="354062"/>
                        <a:pt x="203471" y="368746"/>
                      </a:cubicBezTo>
                      <a:cubicBezTo>
                        <a:pt x="195137" y="383430"/>
                        <a:pt x="184421" y="400496"/>
                        <a:pt x="174896" y="413990"/>
                      </a:cubicBezTo>
                      <a:cubicBezTo>
                        <a:pt x="165371" y="427484"/>
                        <a:pt x="155449" y="433040"/>
                        <a:pt x="146321" y="449709"/>
                      </a:cubicBezTo>
                      <a:cubicBezTo>
                        <a:pt x="137193" y="466378"/>
                        <a:pt x="129653" y="494953"/>
                        <a:pt x="120128" y="514003"/>
                      </a:cubicBezTo>
                      <a:cubicBezTo>
                        <a:pt x="110603" y="533053"/>
                        <a:pt x="99490" y="546546"/>
                        <a:pt x="89171" y="564009"/>
                      </a:cubicBezTo>
                      <a:cubicBezTo>
                        <a:pt x="78852" y="581472"/>
                        <a:pt x="68137" y="602903"/>
                        <a:pt x="58215" y="618778"/>
                      </a:cubicBezTo>
                      <a:cubicBezTo>
                        <a:pt x="48293" y="634653"/>
                        <a:pt x="38768" y="647353"/>
                        <a:pt x="29640" y="659259"/>
                      </a:cubicBezTo>
                      <a:cubicBezTo>
                        <a:pt x="20512" y="671165"/>
                        <a:pt x="8209" y="677515"/>
                        <a:pt x="3446" y="690215"/>
                      </a:cubicBezTo>
                      <a:cubicBezTo>
                        <a:pt x="-1317" y="702915"/>
                        <a:pt x="-126" y="721965"/>
                        <a:pt x="1065" y="735459"/>
                      </a:cubicBezTo>
                      <a:cubicBezTo>
                        <a:pt x="2256" y="748953"/>
                        <a:pt x="2256" y="769591"/>
                        <a:pt x="10590" y="771178"/>
                      </a:cubicBezTo>
                      <a:cubicBezTo>
                        <a:pt x="18924" y="772765"/>
                        <a:pt x="38768" y="753318"/>
                        <a:pt x="51071" y="744984"/>
                      </a:cubicBezTo>
                      <a:cubicBezTo>
                        <a:pt x="63374" y="736650"/>
                        <a:pt x="72503" y="735062"/>
                        <a:pt x="84409" y="721171"/>
                      </a:cubicBezTo>
                      <a:cubicBezTo>
                        <a:pt x="96315" y="707280"/>
                        <a:pt x="111397" y="682674"/>
                        <a:pt x="122509" y="661640"/>
                      </a:cubicBezTo>
                      <a:cubicBezTo>
                        <a:pt x="133621" y="640606"/>
                        <a:pt x="139178" y="614809"/>
                        <a:pt x="151084" y="594965"/>
                      </a:cubicBezTo>
                      <a:cubicBezTo>
                        <a:pt x="162990" y="575121"/>
                        <a:pt x="184421" y="555278"/>
                        <a:pt x="193946" y="542578"/>
                      </a:cubicBezTo>
                      <a:cubicBezTo>
                        <a:pt x="203471" y="529878"/>
                        <a:pt x="200296" y="520353"/>
                        <a:pt x="208234" y="518765"/>
                      </a:cubicBezTo>
                      <a:cubicBezTo>
                        <a:pt x="216172" y="517177"/>
                        <a:pt x="228474" y="527894"/>
                        <a:pt x="241571" y="533053"/>
                      </a:cubicBezTo>
                      <a:cubicBezTo>
                        <a:pt x="254668" y="538212"/>
                        <a:pt x="270543" y="545356"/>
                        <a:pt x="286815" y="549721"/>
                      </a:cubicBezTo>
                      <a:cubicBezTo>
                        <a:pt x="303087" y="554086"/>
                        <a:pt x="315787" y="560436"/>
                        <a:pt x="339203" y="559246"/>
                      </a:cubicBezTo>
                      <a:cubicBezTo>
                        <a:pt x="362619" y="558056"/>
                        <a:pt x="403100" y="548531"/>
                        <a:pt x="427309" y="542578"/>
                      </a:cubicBezTo>
                      <a:cubicBezTo>
                        <a:pt x="451518" y="536625"/>
                        <a:pt x="468981" y="514003"/>
                        <a:pt x="484459" y="523528"/>
                      </a:cubicBezTo>
                      <a:cubicBezTo>
                        <a:pt x="499937" y="533053"/>
                        <a:pt x="505494" y="574725"/>
                        <a:pt x="520178" y="599728"/>
                      </a:cubicBezTo>
                      <a:cubicBezTo>
                        <a:pt x="534862" y="624731"/>
                        <a:pt x="559468" y="653306"/>
                        <a:pt x="572565" y="673546"/>
                      </a:cubicBezTo>
                      <a:cubicBezTo>
                        <a:pt x="585662" y="693786"/>
                        <a:pt x="588043" y="708868"/>
                        <a:pt x="598759" y="721171"/>
                      </a:cubicBezTo>
                      <a:cubicBezTo>
                        <a:pt x="609475" y="733474"/>
                        <a:pt x="624159" y="739428"/>
                        <a:pt x="636859" y="747365"/>
                      </a:cubicBezTo>
                      <a:cubicBezTo>
                        <a:pt x="649559" y="755302"/>
                        <a:pt x="669800" y="774352"/>
                        <a:pt x="674959" y="768796"/>
                      </a:cubicBezTo>
                      <a:cubicBezTo>
                        <a:pt x="680118" y="763240"/>
                        <a:pt x="670593" y="729506"/>
                        <a:pt x="667815" y="714028"/>
                      </a:cubicBezTo>
                      <a:cubicBezTo>
                        <a:pt x="665037" y="698550"/>
                        <a:pt x="669799" y="700931"/>
                        <a:pt x="658290" y="675928"/>
                      </a:cubicBezTo>
                      <a:cubicBezTo>
                        <a:pt x="646781" y="650925"/>
                        <a:pt x="617015" y="597346"/>
                        <a:pt x="598759" y="564009"/>
                      </a:cubicBezTo>
                      <a:cubicBezTo>
                        <a:pt x="580503" y="530672"/>
                        <a:pt x="550340" y="497731"/>
                        <a:pt x="548753" y="475903"/>
                      </a:cubicBezTo>
                      <a:cubicBezTo>
                        <a:pt x="547166" y="454075"/>
                        <a:pt x="577328" y="450900"/>
                        <a:pt x="589234" y="433040"/>
                      </a:cubicBezTo>
                      <a:cubicBezTo>
                        <a:pt x="601140" y="415181"/>
                        <a:pt x="610665" y="390574"/>
                        <a:pt x="620190" y="368746"/>
                      </a:cubicBezTo>
                      <a:cubicBezTo>
                        <a:pt x="629715" y="346918"/>
                        <a:pt x="641622" y="323899"/>
                        <a:pt x="646384" y="302071"/>
                      </a:cubicBezTo>
                      <a:cubicBezTo>
                        <a:pt x="651146" y="280243"/>
                        <a:pt x="654321" y="248891"/>
                        <a:pt x="648765" y="237778"/>
                      </a:cubicBezTo>
                      <a:cubicBezTo>
                        <a:pt x="643209" y="226666"/>
                        <a:pt x="624953" y="234999"/>
                        <a:pt x="613047" y="235396"/>
                      </a:cubicBezTo>
                      <a:cubicBezTo>
                        <a:pt x="601141" y="235793"/>
                        <a:pt x="585266" y="229840"/>
                        <a:pt x="577328" y="240159"/>
                      </a:cubicBezTo>
                      <a:cubicBezTo>
                        <a:pt x="569390" y="250478"/>
                        <a:pt x="571771" y="276672"/>
                        <a:pt x="565421" y="297309"/>
                      </a:cubicBezTo>
                      <a:cubicBezTo>
                        <a:pt x="559071" y="317946"/>
                        <a:pt x="548753" y="346522"/>
                        <a:pt x="539228" y="363984"/>
                      </a:cubicBezTo>
                      <a:cubicBezTo>
                        <a:pt x="529703" y="381447"/>
                        <a:pt x="518590" y="400497"/>
                        <a:pt x="508271" y="402084"/>
                      </a:cubicBezTo>
                      <a:cubicBezTo>
                        <a:pt x="497952" y="403672"/>
                        <a:pt x="488030" y="388590"/>
                        <a:pt x="477315" y="373509"/>
                      </a:cubicBezTo>
                      <a:cubicBezTo>
                        <a:pt x="466600" y="358428"/>
                        <a:pt x="449534" y="323899"/>
                        <a:pt x="443978" y="311596"/>
                      </a:cubicBezTo>
                      <a:cubicBezTo>
                        <a:pt x="438422" y="299293"/>
                        <a:pt x="441994" y="304849"/>
                        <a:pt x="443978" y="299690"/>
                      </a:cubicBezTo>
                      <a:cubicBezTo>
                        <a:pt x="445962" y="294531"/>
                        <a:pt x="453900" y="296515"/>
                        <a:pt x="455884" y="280640"/>
                      </a:cubicBezTo>
                      <a:cubicBezTo>
                        <a:pt x="457868" y="264765"/>
                        <a:pt x="455487" y="227062"/>
                        <a:pt x="455884" y="204440"/>
                      </a:cubicBezTo>
                      <a:cubicBezTo>
                        <a:pt x="456281" y="181818"/>
                        <a:pt x="459059" y="160784"/>
                        <a:pt x="458265" y="144909"/>
                      </a:cubicBezTo>
                      <a:cubicBezTo>
                        <a:pt x="457471" y="129034"/>
                        <a:pt x="457074" y="117524"/>
                        <a:pt x="451121" y="109190"/>
                      </a:cubicBezTo>
                      <a:cubicBezTo>
                        <a:pt x="445168" y="100856"/>
                        <a:pt x="433659" y="98078"/>
                        <a:pt x="422546" y="94903"/>
                      </a:cubicBezTo>
                      <a:cubicBezTo>
                        <a:pt x="411433" y="91728"/>
                        <a:pt x="391987" y="94506"/>
                        <a:pt x="384446" y="90140"/>
                      </a:cubicBezTo>
                      <a:cubicBezTo>
                        <a:pt x="376906" y="85774"/>
                        <a:pt x="377700" y="82996"/>
                        <a:pt x="377303" y="68709"/>
                      </a:cubicBezTo>
                      <a:cubicBezTo>
                        <a:pt x="376906" y="54422"/>
                        <a:pt x="385638" y="13940"/>
                        <a:pt x="382066" y="4415"/>
                      </a:cubicBezTo>
                      <a:cubicBezTo>
                        <a:pt x="378494" y="-5110"/>
                        <a:pt x="368968" y="3621"/>
                        <a:pt x="355871" y="4415"/>
                      </a:cubicBezTo>
                      <a:cubicBezTo>
                        <a:pt x="342774" y="5209"/>
                        <a:pt x="312612" y="-4713"/>
                        <a:pt x="303484" y="9178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16" name="타원 15"/>
                <p:cNvSpPr/>
                <p:nvPr/>
              </p:nvSpPr>
              <p:spPr>
                <a:xfrm>
                  <a:off x="2737319" y="3653851"/>
                  <a:ext cx="88106" cy="88106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17" name="자유형 16"/>
                <p:cNvSpPr/>
                <p:nvPr/>
              </p:nvSpPr>
              <p:spPr>
                <a:xfrm>
                  <a:off x="2683071" y="3846646"/>
                  <a:ext cx="192991" cy="121529"/>
                </a:xfrm>
                <a:custGeom>
                  <a:avLst/>
                  <a:gdLst>
                    <a:gd name="connsiteX0" fmla="*/ 59149 w 193130"/>
                    <a:gd name="connsiteY0" fmla="*/ 3404 h 122466"/>
                    <a:gd name="connsiteX1" fmla="*/ 13905 w 193130"/>
                    <a:gd name="connsiteY1" fmla="*/ 72460 h 122466"/>
                    <a:gd name="connsiteX2" fmla="*/ 1999 w 193130"/>
                    <a:gd name="connsiteY2" fmla="*/ 96272 h 122466"/>
                    <a:gd name="connsiteX3" fmla="*/ 49624 w 193130"/>
                    <a:gd name="connsiteY3" fmla="*/ 117704 h 122466"/>
                    <a:gd name="connsiteX4" fmla="*/ 97249 w 193130"/>
                    <a:gd name="connsiteY4" fmla="*/ 122466 h 122466"/>
                    <a:gd name="connsiteX5" fmla="*/ 154399 w 193130"/>
                    <a:gd name="connsiteY5" fmla="*/ 117704 h 122466"/>
                    <a:gd name="connsiteX6" fmla="*/ 185355 w 193130"/>
                    <a:gd name="connsiteY6" fmla="*/ 103416 h 122466"/>
                    <a:gd name="connsiteX7" fmla="*/ 192499 w 193130"/>
                    <a:gd name="connsiteY7" fmla="*/ 96272 h 122466"/>
                    <a:gd name="connsiteX8" fmla="*/ 173449 w 193130"/>
                    <a:gd name="connsiteY8" fmla="*/ 55791 h 122466"/>
                    <a:gd name="connsiteX9" fmla="*/ 156780 w 193130"/>
                    <a:gd name="connsiteY9" fmla="*/ 17691 h 122466"/>
                    <a:gd name="connsiteX10" fmla="*/ 142492 w 193130"/>
                    <a:gd name="connsiteY10" fmla="*/ 1022 h 122466"/>
                    <a:gd name="connsiteX11" fmla="*/ 121061 w 193130"/>
                    <a:gd name="connsiteY11" fmla="*/ 8166 h 122466"/>
                    <a:gd name="connsiteX12" fmla="*/ 59149 w 193130"/>
                    <a:gd name="connsiteY12" fmla="*/ 3404 h 122466"/>
                    <a:gd name="connsiteX0" fmla="*/ 59149 w 193130"/>
                    <a:gd name="connsiteY0" fmla="*/ 2471 h 121533"/>
                    <a:gd name="connsiteX1" fmla="*/ 13905 w 193130"/>
                    <a:gd name="connsiteY1" fmla="*/ 71527 h 121533"/>
                    <a:gd name="connsiteX2" fmla="*/ 1999 w 193130"/>
                    <a:gd name="connsiteY2" fmla="*/ 95339 h 121533"/>
                    <a:gd name="connsiteX3" fmla="*/ 49624 w 193130"/>
                    <a:gd name="connsiteY3" fmla="*/ 116771 h 121533"/>
                    <a:gd name="connsiteX4" fmla="*/ 97249 w 193130"/>
                    <a:gd name="connsiteY4" fmla="*/ 121533 h 121533"/>
                    <a:gd name="connsiteX5" fmla="*/ 154399 w 193130"/>
                    <a:gd name="connsiteY5" fmla="*/ 116771 h 121533"/>
                    <a:gd name="connsiteX6" fmla="*/ 185355 w 193130"/>
                    <a:gd name="connsiteY6" fmla="*/ 102483 h 121533"/>
                    <a:gd name="connsiteX7" fmla="*/ 192499 w 193130"/>
                    <a:gd name="connsiteY7" fmla="*/ 95339 h 121533"/>
                    <a:gd name="connsiteX8" fmla="*/ 173449 w 193130"/>
                    <a:gd name="connsiteY8" fmla="*/ 54858 h 121533"/>
                    <a:gd name="connsiteX9" fmla="*/ 156780 w 193130"/>
                    <a:gd name="connsiteY9" fmla="*/ 16758 h 121533"/>
                    <a:gd name="connsiteX10" fmla="*/ 142492 w 193130"/>
                    <a:gd name="connsiteY10" fmla="*/ 89 h 121533"/>
                    <a:gd name="connsiteX11" fmla="*/ 109154 w 193130"/>
                    <a:gd name="connsiteY11" fmla="*/ 21521 h 121533"/>
                    <a:gd name="connsiteX12" fmla="*/ 59149 w 193130"/>
                    <a:gd name="connsiteY12" fmla="*/ 2471 h 121533"/>
                    <a:gd name="connsiteX0" fmla="*/ 51866 w 192991"/>
                    <a:gd name="connsiteY0" fmla="*/ 9610 h 121529"/>
                    <a:gd name="connsiteX1" fmla="*/ 13766 w 192991"/>
                    <a:gd name="connsiteY1" fmla="*/ 71523 h 121529"/>
                    <a:gd name="connsiteX2" fmla="*/ 1860 w 192991"/>
                    <a:gd name="connsiteY2" fmla="*/ 95335 h 121529"/>
                    <a:gd name="connsiteX3" fmla="*/ 49485 w 192991"/>
                    <a:gd name="connsiteY3" fmla="*/ 116767 h 121529"/>
                    <a:gd name="connsiteX4" fmla="*/ 97110 w 192991"/>
                    <a:gd name="connsiteY4" fmla="*/ 121529 h 121529"/>
                    <a:gd name="connsiteX5" fmla="*/ 154260 w 192991"/>
                    <a:gd name="connsiteY5" fmla="*/ 116767 h 121529"/>
                    <a:gd name="connsiteX6" fmla="*/ 185216 w 192991"/>
                    <a:gd name="connsiteY6" fmla="*/ 102479 h 121529"/>
                    <a:gd name="connsiteX7" fmla="*/ 192360 w 192991"/>
                    <a:gd name="connsiteY7" fmla="*/ 95335 h 121529"/>
                    <a:gd name="connsiteX8" fmla="*/ 173310 w 192991"/>
                    <a:gd name="connsiteY8" fmla="*/ 54854 h 121529"/>
                    <a:gd name="connsiteX9" fmla="*/ 156641 w 192991"/>
                    <a:gd name="connsiteY9" fmla="*/ 16754 h 121529"/>
                    <a:gd name="connsiteX10" fmla="*/ 142353 w 192991"/>
                    <a:gd name="connsiteY10" fmla="*/ 85 h 121529"/>
                    <a:gd name="connsiteX11" fmla="*/ 109015 w 192991"/>
                    <a:gd name="connsiteY11" fmla="*/ 21517 h 121529"/>
                    <a:gd name="connsiteX12" fmla="*/ 51866 w 192991"/>
                    <a:gd name="connsiteY12" fmla="*/ 9610 h 121529"/>
                    <a:gd name="connsiteX0" fmla="*/ 51866 w 192991"/>
                    <a:gd name="connsiteY0" fmla="*/ 9618 h 121537"/>
                    <a:gd name="connsiteX1" fmla="*/ 13766 w 192991"/>
                    <a:gd name="connsiteY1" fmla="*/ 71531 h 121537"/>
                    <a:gd name="connsiteX2" fmla="*/ 1860 w 192991"/>
                    <a:gd name="connsiteY2" fmla="*/ 95343 h 121537"/>
                    <a:gd name="connsiteX3" fmla="*/ 49485 w 192991"/>
                    <a:gd name="connsiteY3" fmla="*/ 116775 h 121537"/>
                    <a:gd name="connsiteX4" fmla="*/ 97110 w 192991"/>
                    <a:gd name="connsiteY4" fmla="*/ 121537 h 121537"/>
                    <a:gd name="connsiteX5" fmla="*/ 154260 w 192991"/>
                    <a:gd name="connsiteY5" fmla="*/ 116775 h 121537"/>
                    <a:gd name="connsiteX6" fmla="*/ 185216 w 192991"/>
                    <a:gd name="connsiteY6" fmla="*/ 102487 h 121537"/>
                    <a:gd name="connsiteX7" fmla="*/ 192360 w 192991"/>
                    <a:gd name="connsiteY7" fmla="*/ 95343 h 121537"/>
                    <a:gd name="connsiteX8" fmla="*/ 173310 w 192991"/>
                    <a:gd name="connsiteY8" fmla="*/ 54862 h 121537"/>
                    <a:gd name="connsiteX9" fmla="*/ 156641 w 192991"/>
                    <a:gd name="connsiteY9" fmla="*/ 16762 h 121537"/>
                    <a:gd name="connsiteX10" fmla="*/ 142353 w 192991"/>
                    <a:gd name="connsiteY10" fmla="*/ 93 h 121537"/>
                    <a:gd name="connsiteX11" fmla="*/ 104252 w 192991"/>
                    <a:gd name="connsiteY11" fmla="*/ 19143 h 121537"/>
                    <a:gd name="connsiteX12" fmla="*/ 51866 w 192991"/>
                    <a:gd name="connsiteY12" fmla="*/ 9618 h 121537"/>
                    <a:gd name="connsiteX0" fmla="*/ 51866 w 192991"/>
                    <a:gd name="connsiteY0" fmla="*/ 9618 h 121537"/>
                    <a:gd name="connsiteX1" fmla="*/ 13766 w 192991"/>
                    <a:gd name="connsiteY1" fmla="*/ 71531 h 121537"/>
                    <a:gd name="connsiteX2" fmla="*/ 1860 w 192991"/>
                    <a:gd name="connsiteY2" fmla="*/ 100106 h 121537"/>
                    <a:gd name="connsiteX3" fmla="*/ 49485 w 192991"/>
                    <a:gd name="connsiteY3" fmla="*/ 116775 h 121537"/>
                    <a:gd name="connsiteX4" fmla="*/ 97110 w 192991"/>
                    <a:gd name="connsiteY4" fmla="*/ 121537 h 121537"/>
                    <a:gd name="connsiteX5" fmla="*/ 154260 w 192991"/>
                    <a:gd name="connsiteY5" fmla="*/ 116775 h 121537"/>
                    <a:gd name="connsiteX6" fmla="*/ 185216 w 192991"/>
                    <a:gd name="connsiteY6" fmla="*/ 102487 h 121537"/>
                    <a:gd name="connsiteX7" fmla="*/ 192360 w 192991"/>
                    <a:gd name="connsiteY7" fmla="*/ 95343 h 121537"/>
                    <a:gd name="connsiteX8" fmla="*/ 173310 w 192991"/>
                    <a:gd name="connsiteY8" fmla="*/ 54862 h 121537"/>
                    <a:gd name="connsiteX9" fmla="*/ 156641 w 192991"/>
                    <a:gd name="connsiteY9" fmla="*/ 16762 h 121537"/>
                    <a:gd name="connsiteX10" fmla="*/ 142353 w 192991"/>
                    <a:gd name="connsiteY10" fmla="*/ 93 h 121537"/>
                    <a:gd name="connsiteX11" fmla="*/ 104252 w 192991"/>
                    <a:gd name="connsiteY11" fmla="*/ 19143 h 121537"/>
                    <a:gd name="connsiteX12" fmla="*/ 51866 w 192991"/>
                    <a:gd name="connsiteY12" fmla="*/ 9618 h 121537"/>
                    <a:gd name="connsiteX0" fmla="*/ 51866 w 192991"/>
                    <a:gd name="connsiteY0" fmla="*/ 9610 h 121529"/>
                    <a:gd name="connsiteX1" fmla="*/ 13766 w 192991"/>
                    <a:gd name="connsiteY1" fmla="*/ 71523 h 121529"/>
                    <a:gd name="connsiteX2" fmla="*/ 1860 w 192991"/>
                    <a:gd name="connsiteY2" fmla="*/ 100098 h 121529"/>
                    <a:gd name="connsiteX3" fmla="*/ 49485 w 192991"/>
                    <a:gd name="connsiteY3" fmla="*/ 116767 h 121529"/>
                    <a:gd name="connsiteX4" fmla="*/ 97110 w 192991"/>
                    <a:gd name="connsiteY4" fmla="*/ 121529 h 121529"/>
                    <a:gd name="connsiteX5" fmla="*/ 154260 w 192991"/>
                    <a:gd name="connsiteY5" fmla="*/ 116767 h 121529"/>
                    <a:gd name="connsiteX6" fmla="*/ 185216 w 192991"/>
                    <a:gd name="connsiteY6" fmla="*/ 102479 h 121529"/>
                    <a:gd name="connsiteX7" fmla="*/ 192360 w 192991"/>
                    <a:gd name="connsiteY7" fmla="*/ 95335 h 121529"/>
                    <a:gd name="connsiteX8" fmla="*/ 173310 w 192991"/>
                    <a:gd name="connsiteY8" fmla="*/ 54854 h 121529"/>
                    <a:gd name="connsiteX9" fmla="*/ 156641 w 192991"/>
                    <a:gd name="connsiteY9" fmla="*/ 16754 h 121529"/>
                    <a:gd name="connsiteX10" fmla="*/ 142353 w 192991"/>
                    <a:gd name="connsiteY10" fmla="*/ 85 h 121529"/>
                    <a:gd name="connsiteX11" fmla="*/ 101870 w 192991"/>
                    <a:gd name="connsiteY11" fmla="*/ 21517 h 121529"/>
                    <a:gd name="connsiteX12" fmla="*/ 51866 w 192991"/>
                    <a:gd name="connsiteY12" fmla="*/ 9610 h 121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92991" h="121529">
                      <a:moveTo>
                        <a:pt x="51866" y="9610"/>
                      </a:moveTo>
                      <a:cubicBezTo>
                        <a:pt x="37182" y="17944"/>
                        <a:pt x="22100" y="56442"/>
                        <a:pt x="13766" y="71523"/>
                      </a:cubicBezTo>
                      <a:cubicBezTo>
                        <a:pt x="5432" y="86604"/>
                        <a:pt x="-4093" y="92557"/>
                        <a:pt x="1860" y="100098"/>
                      </a:cubicBezTo>
                      <a:cubicBezTo>
                        <a:pt x="7813" y="107639"/>
                        <a:pt x="33610" y="113195"/>
                        <a:pt x="49485" y="116767"/>
                      </a:cubicBezTo>
                      <a:cubicBezTo>
                        <a:pt x="65360" y="120339"/>
                        <a:pt x="79648" y="121529"/>
                        <a:pt x="97110" y="121529"/>
                      </a:cubicBezTo>
                      <a:cubicBezTo>
                        <a:pt x="114572" y="121529"/>
                        <a:pt x="139576" y="119942"/>
                        <a:pt x="154260" y="116767"/>
                      </a:cubicBezTo>
                      <a:cubicBezTo>
                        <a:pt x="168944" y="113592"/>
                        <a:pt x="178866" y="106051"/>
                        <a:pt x="185216" y="102479"/>
                      </a:cubicBezTo>
                      <a:cubicBezTo>
                        <a:pt x="191566" y="98907"/>
                        <a:pt x="194344" y="103272"/>
                        <a:pt x="192360" y="95335"/>
                      </a:cubicBezTo>
                      <a:cubicBezTo>
                        <a:pt x="190376" y="87398"/>
                        <a:pt x="179263" y="67951"/>
                        <a:pt x="173310" y="54854"/>
                      </a:cubicBezTo>
                      <a:cubicBezTo>
                        <a:pt x="167357" y="41757"/>
                        <a:pt x="161801" y="25882"/>
                        <a:pt x="156641" y="16754"/>
                      </a:cubicBezTo>
                      <a:cubicBezTo>
                        <a:pt x="151482" y="7626"/>
                        <a:pt x="148306" y="1672"/>
                        <a:pt x="142353" y="85"/>
                      </a:cubicBezTo>
                      <a:cubicBezTo>
                        <a:pt x="136400" y="-1503"/>
                        <a:pt x="116951" y="19930"/>
                        <a:pt x="101870" y="21517"/>
                      </a:cubicBezTo>
                      <a:cubicBezTo>
                        <a:pt x="86789" y="23104"/>
                        <a:pt x="66550" y="1276"/>
                        <a:pt x="51866" y="961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</p:grpSp>
          <p:sp>
            <p:nvSpPr>
              <p:cNvPr id="29" name="TextBox 28"/>
              <p:cNvSpPr txBox="1"/>
              <p:nvPr/>
            </p:nvSpPr>
            <p:spPr>
              <a:xfrm>
                <a:off x="878449" y="3148666"/>
                <a:ext cx="1108988" cy="523220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1400">
                    <a:solidFill>
                      <a:schemeClr val="bg1"/>
                    </a:solidFill>
                  </a:rPr>
                  <a:t>ANDROID</a:t>
                </a:r>
              </a:p>
              <a:p>
                <a:pPr lvl="0">
                  <a:defRPr/>
                </a:pPr>
                <a:r>
                  <a:rPr lang="en-US" altLang="ko-KR" sz="1400">
                    <a:solidFill>
                      <a:schemeClr val="bg1"/>
                    </a:solidFill>
                  </a:rPr>
                  <a:t> STUDIO</a:t>
                </a:r>
                <a:endParaRPr lang="ko-KR" altLang="en-US" sz="140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" name="모서리가 둥근 직사각형 5"/>
            <p:cNvSpPr/>
            <p:nvPr/>
          </p:nvSpPr>
          <p:spPr>
            <a:xfrm>
              <a:off x="5218295" y="1788804"/>
              <a:ext cx="1605219" cy="1601932"/>
            </a:xfrm>
            <a:prstGeom prst="roundRect">
              <a:avLst>
                <a:gd name="adj" fmla="val 16667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grpSp>
          <p:nvGrpSpPr>
            <p:cNvPr id="47" name="그룹 46"/>
            <p:cNvGrpSpPr/>
            <p:nvPr/>
          </p:nvGrpSpPr>
          <p:grpSpPr>
            <a:xfrm>
              <a:off x="5770881" y="2093371"/>
              <a:ext cx="500046" cy="694753"/>
              <a:chOff x="5375358" y="4075980"/>
              <a:chExt cx="500046" cy="694753"/>
            </a:xfrm>
          </p:grpSpPr>
          <p:sp>
            <p:nvSpPr>
              <p:cNvPr id="36" name="자유형 35"/>
              <p:cNvSpPr/>
              <p:nvPr/>
            </p:nvSpPr>
            <p:spPr>
              <a:xfrm>
                <a:off x="5375358" y="4075980"/>
                <a:ext cx="209047" cy="552476"/>
              </a:xfrm>
              <a:custGeom>
                <a:avLst/>
                <a:gdLst>
                  <a:gd name="connsiteX0" fmla="*/ 0 w 556498"/>
                  <a:gd name="connsiteY0" fmla="*/ 1470731 h 1470731"/>
                  <a:gd name="connsiteX1" fmla="*/ 59531 w 556498"/>
                  <a:gd name="connsiteY1" fmla="*/ 1113543 h 1470731"/>
                  <a:gd name="connsiteX2" fmla="*/ 119062 w 556498"/>
                  <a:gd name="connsiteY2" fmla="*/ 723018 h 1470731"/>
                  <a:gd name="connsiteX3" fmla="*/ 188118 w 556498"/>
                  <a:gd name="connsiteY3" fmla="*/ 287249 h 1470731"/>
                  <a:gd name="connsiteX4" fmla="*/ 235743 w 556498"/>
                  <a:gd name="connsiteY4" fmla="*/ 34837 h 1470731"/>
                  <a:gd name="connsiteX5" fmla="*/ 250031 w 556498"/>
                  <a:gd name="connsiteY5" fmla="*/ 6262 h 1470731"/>
                  <a:gd name="connsiteX6" fmla="*/ 271462 w 556498"/>
                  <a:gd name="connsiteY6" fmla="*/ 8643 h 1470731"/>
                  <a:gd name="connsiteX7" fmla="*/ 314325 w 556498"/>
                  <a:gd name="connsiteY7" fmla="*/ 96749 h 1470731"/>
                  <a:gd name="connsiteX8" fmla="*/ 469106 w 556498"/>
                  <a:gd name="connsiteY8" fmla="*/ 408693 h 1470731"/>
                  <a:gd name="connsiteX9" fmla="*/ 521493 w 556498"/>
                  <a:gd name="connsiteY9" fmla="*/ 506324 h 1470731"/>
                  <a:gd name="connsiteX10" fmla="*/ 547687 w 556498"/>
                  <a:gd name="connsiteY10" fmla="*/ 668249 h 1470731"/>
                  <a:gd name="connsiteX11" fmla="*/ 364331 w 556498"/>
                  <a:gd name="connsiteY11" fmla="*/ 1004006 h 1470731"/>
                  <a:gd name="connsiteX12" fmla="*/ 254793 w 556498"/>
                  <a:gd name="connsiteY12" fmla="*/ 1180218 h 1470731"/>
                  <a:gd name="connsiteX13" fmla="*/ 145256 w 556498"/>
                  <a:gd name="connsiteY13" fmla="*/ 1318331 h 1470731"/>
                  <a:gd name="connsiteX14" fmla="*/ 40481 w 556498"/>
                  <a:gd name="connsiteY14" fmla="*/ 1432631 h 1470731"/>
                  <a:gd name="connsiteX15" fmla="*/ 0 w 556498"/>
                  <a:gd name="connsiteY15" fmla="*/ 1470731 h 147073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556498" h="1470731">
                    <a:moveTo>
                      <a:pt x="0" y="1470731"/>
                    </a:moveTo>
                    <a:cubicBezTo>
                      <a:pt x="19843" y="1354446"/>
                      <a:pt x="39687" y="1238162"/>
                      <a:pt x="59531" y="1113543"/>
                    </a:cubicBezTo>
                    <a:cubicBezTo>
                      <a:pt x="79375" y="988924"/>
                      <a:pt x="97631" y="860734"/>
                      <a:pt x="119062" y="723018"/>
                    </a:cubicBezTo>
                    <a:cubicBezTo>
                      <a:pt x="140493" y="585302"/>
                      <a:pt x="168671" y="401946"/>
                      <a:pt x="188118" y="287249"/>
                    </a:cubicBezTo>
                    <a:cubicBezTo>
                      <a:pt x="207565" y="172552"/>
                      <a:pt x="225424" y="81668"/>
                      <a:pt x="235743" y="34837"/>
                    </a:cubicBezTo>
                    <a:cubicBezTo>
                      <a:pt x="246062" y="-11994"/>
                      <a:pt x="244078" y="10628"/>
                      <a:pt x="250031" y="6262"/>
                    </a:cubicBezTo>
                    <a:cubicBezTo>
                      <a:pt x="255984" y="1896"/>
                      <a:pt x="260746" y="-6438"/>
                      <a:pt x="271462" y="8643"/>
                    </a:cubicBezTo>
                    <a:cubicBezTo>
                      <a:pt x="282178" y="23724"/>
                      <a:pt x="314325" y="96749"/>
                      <a:pt x="314325" y="96749"/>
                    </a:cubicBezTo>
                    <a:cubicBezTo>
                      <a:pt x="347266" y="163424"/>
                      <a:pt x="434578" y="340430"/>
                      <a:pt x="469106" y="408693"/>
                    </a:cubicBezTo>
                    <a:cubicBezTo>
                      <a:pt x="503634" y="476956"/>
                      <a:pt x="508396" y="463065"/>
                      <a:pt x="521493" y="506324"/>
                    </a:cubicBezTo>
                    <a:cubicBezTo>
                      <a:pt x="534590" y="549583"/>
                      <a:pt x="573881" y="585302"/>
                      <a:pt x="547687" y="668249"/>
                    </a:cubicBezTo>
                    <a:cubicBezTo>
                      <a:pt x="521493" y="751196"/>
                      <a:pt x="413147" y="918678"/>
                      <a:pt x="364331" y="1004006"/>
                    </a:cubicBezTo>
                    <a:cubicBezTo>
                      <a:pt x="315515" y="1089334"/>
                      <a:pt x="291305" y="1127831"/>
                      <a:pt x="254793" y="1180218"/>
                    </a:cubicBezTo>
                    <a:cubicBezTo>
                      <a:pt x="218281" y="1232605"/>
                      <a:pt x="180975" y="1276262"/>
                      <a:pt x="145256" y="1318331"/>
                    </a:cubicBezTo>
                    <a:cubicBezTo>
                      <a:pt x="109537" y="1360400"/>
                      <a:pt x="40481" y="1432631"/>
                      <a:pt x="40481" y="1432631"/>
                    </a:cubicBezTo>
                    <a:lnTo>
                      <a:pt x="0" y="1470731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5" name="자유형 34"/>
              <p:cNvSpPr/>
              <p:nvPr/>
            </p:nvSpPr>
            <p:spPr>
              <a:xfrm>
                <a:off x="5569221" y="4176123"/>
                <a:ext cx="133528" cy="221405"/>
              </a:xfrm>
              <a:custGeom>
                <a:avLst/>
                <a:gdLst>
                  <a:gd name="connsiteX0" fmla="*/ 655 w 355461"/>
                  <a:gd name="connsiteY0" fmla="*/ 249262 h 589396"/>
                  <a:gd name="connsiteX1" fmla="*/ 36374 w 355461"/>
                  <a:gd name="connsiteY1" fmla="*/ 156394 h 589396"/>
                  <a:gd name="connsiteX2" fmla="*/ 72092 w 355461"/>
                  <a:gd name="connsiteY2" fmla="*/ 68287 h 589396"/>
                  <a:gd name="connsiteX3" fmla="*/ 100667 w 355461"/>
                  <a:gd name="connsiteY3" fmla="*/ 13519 h 589396"/>
                  <a:gd name="connsiteX4" fmla="*/ 153055 w 355461"/>
                  <a:gd name="connsiteY4" fmla="*/ 3994 h 589396"/>
                  <a:gd name="connsiteX5" fmla="*/ 186392 w 355461"/>
                  <a:gd name="connsiteY5" fmla="*/ 68287 h 589396"/>
                  <a:gd name="connsiteX6" fmla="*/ 286405 w 355461"/>
                  <a:gd name="connsiteY6" fmla="*/ 265931 h 589396"/>
                  <a:gd name="connsiteX7" fmla="*/ 355461 w 355461"/>
                  <a:gd name="connsiteY7" fmla="*/ 394519 h 589396"/>
                  <a:gd name="connsiteX8" fmla="*/ 286405 w 355461"/>
                  <a:gd name="connsiteY8" fmla="*/ 492150 h 589396"/>
                  <a:gd name="connsiteX9" fmla="*/ 210205 w 355461"/>
                  <a:gd name="connsiteY9" fmla="*/ 542156 h 589396"/>
                  <a:gd name="connsiteX10" fmla="*/ 110192 w 355461"/>
                  <a:gd name="connsiteY10" fmla="*/ 585019 h 589396"/>
                  <a:gd name="connsiteX11" fmla="*/ 45899 w 355461"/>
                  <a:gd name="connsiteY11" fmla="*/ 430237 h 589396"/>
                  <a:gd name="connsiteX12" fmla="*/ 14942 w 355461"/>
                  <a:gd name="connsiteY12" fmla="*/ 332606 h 589396"/>
                  <a:gd name="connsiteX13" fmla="*/ 655 w 355461"/>
                  <a:gd name="connsiteY13" fmla="*/ 249262 h 58939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355461" h="589396">
                    <a:moveTo>
                      <a:pt x="655" y="249262"/>
                    </a:moveTo>
                    <a:cubicBezTo>
                      <a:pt x="4227" y="219893"/>
                      <a:pt x="24468" y="186556"/>
                      <a:pt x="36374" y="156394"/>
                    </a:cubicBezTo>
                    <a:cubicBezTo>
                      <a:pt x="48280" y="126232"/>
                      <a:pt x="61376" y="92100"/>
                      <a:pt x="72092" y="68287"/>
                    </a:cubicBezTo>
                    <a:cubicBezTo>
                      <a:pt x="82808" y="44474"/>
                      <a:pt x="87173" y="24234"/>
                      <a:pt x="100667" y="13519"/>
                    </a:cubicBezTo>
                    <a:cubicBezTo>
                      <a:pt x="114161" y="2804"/>
                      <a:pt x="138768" y="-5134"/>
                      <a:pt x="153055" y="3994"/>
                    </a:cubicBezTo>
                    <a:cubicBezTo>
                      <a:pt x="167343" y="13122"/>
                      <a:pt x="164167" y="24631"/>
                      <a:pt x="186392" y="68287"/>
                    </a:cubicBezTo>
                    <a:cubicBezTo>
                      <a:pt x="208617" y="111943"/>
                      <a:pt x="258227" y="211559"/>
                      <a:pt x="286405" y="265931"/>
                    </a:cubicBezTo>
                    <a:cubicBezTo>
                      <a:pt x="314583" y="320303"/>
                      <a:pt x="355461" y="356816"/>
                      <a:pt x="355461" y="394519"/>
                    </a:cubicBezTo>
                    <a:cubicBezTo>
                      <a:pt x="355461" y="432222"/>
                      <a:pt x="310614" y="467544"/>
                      <a:pt x="286405" y="492150"/>
                    </a:cubicBezTo>
                    <a:cubicBezTo>
                      <a:pt x="262196" y="516756"/>
                      <a:pt x="239574" y="526678"/>
                      <a:pt x="210205" y="542156"/>
                    </a:cubicBezTo>
                    <a:cubicBezTo>
                      <a:pt x="180836" y="557634"/>
                      <a:pt x="137576" y="603672"/>
                      <a:pt x="110192" y="585019"/>
                    </a:cubicBezTo>
                    <a:cubicBezTo>
                      <a:pt x="82808" y="566366"/>
                      <a:pt x="61774" y="472306"/>
                      <a:pt x="45899" y="430237"/>
                    </a:cubicBezTo>
                    <a:cubicBezTo>
                      <a:pt x="30024" y="388168"/>
                      <a:pt x="20895" y="358403"/>
                      <a:pt x="14942" y="332606"/>
                    </a:cubicBezTo>
                    <a:cubicBezTo>
                      <a:pt x="8989" y="306809"/>
                      <a:pt x="-2917" y="278631"/>
                      <a:pt x="655" y="24926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4" name="자유형 33"/>
              <p:cNvSpPr/>
              <p:nvPr/>
            </p:nvSpPr>
            <p:spPr>
              <a:xfrm>
                <a:off x="5379717" y="4266141"/>
                <a:ext cx="251078" cy="364714"/>
              </a:xfrm>
              <a:custGeom>
                <a:avLst/>
                <a:gdLst>
                  <a:gd name="connsiteX0" fmla="*/ 301 w 668469"/>
                  <a:gd name="connsiteY0" fmla="*/ 969272 h 970894"/>
                  <a:gd name="connsiteX1" fmla="*/ 66976 w 668469"/>
                  <a:gd name="connsiteY1" fmla="*/ 828778 h 970894"/>
                  <a:gd name="connsiteX2" fmla="*/ 162226 w 668469"/>
                  <a:gd name="connsiteY2" fmla="*/ 635897 h 970894"/>
                  <a:gd name="connsiteX3" fmla="*/ 317007 w 668469"/>
                  <a:gd name="connsiteY3" fmla="*/ 343003 h 970894"/>
                  <a:gd name="connsiteX4" fmla="*/ 450357 w 668469"/>
                  <a:gd name="connsiteY4" fmla="*/ 97735 h 970894"/>
                  <a:gd name="connsiteX5" fmla="*/ 505126 w 668469"/>
                  <a:gd name="connsiteY5" fmla="*/ 103 h 970894"/>
                  <a:gd name="connsiteX6" fmla="*/ 540845 w 668469"/>
                  <a:gd name="connsiteY6" fmla="*/ 81066 h 970894"/>
                  <a:gd name="connsiteX7" fmla="*/ 593232 w 668469"/>
                  <a:gd name="connsiteY7" fmla="*/ 178697 h 970894"/>
                  <a:gd name="connsiteX8" fmla="*/ 643238 w 668469"/>
                  <a:gd name="connsiteY8" fmla="*/ 269185 h 970894"/>
                  <a:gd name="connsiteX9" fmla="*/ 664670 w 668469"/>
                  <a:gd name="connsiteY9" fmla="*/ 312047 h 970894"/>
                  <a:gd name="connsiteX10" fmla="*/ 567038 w 668469"/>
                  <a:gd name="connsiteY10" fmla="*/ 571603 h 970894"/>
                  <a:gd name="connsiteX11" fmla="*/ 405113 w 668469"/>
                  <a:gd name="connsiteY11" fmla="*/ 738291 h 970894"/>
                  <a:gd name="connsiteX12" fmla="*/ 221757 w 668469"/>
                  <a:gd name="connsiteY12" fmla="*/ 835922 h 970894"/>
                  <a:gd name="connsiteX13" fmla="*/ 93170 w 668469"/>
                  <a:gd name="connsiteY13" fmla="*/ 902597 h 970894"/>
                  <a:gd name="connsiteX14" fmla="*/ 301 w 668469"/>
                  <a:gd name="connsiteY14" fmla="*/ 969272 h 970894"/>
                  <a:gd name="connsiteX0" fmla="*/ 301 w 668469"/>
                  <a:gd name="connsiteY0" fmla="*/ 969272 h 970894"/>
                  <a:gd name="connsiteX1" fmla="*/ 66976 w 668469"/>
                  <a:gd name="connsiteY1" fmla="*/ 828778 h 970894"/>
                  <a:gd name="connsiteX2" fmla="*/ 162226 w 668469"/>
                  <a:gd name="connsiteY2" fmla="*/ 635897 h 970894"/>
                  <a:gd name="connsiteX3" fmla="*/ 317007 w 668469"/>
                  <a:gd name="connsiteY3" fmla="*/ 343003 h 970894"/>
                  <a:gd name="connsiteX4" fmla="*/ 450357 w 668469"/>
                  <a:gd name="connsiteY4" fmla="*/ 97735 h 970894"/>
                  <a:gd name="connsiteX5" fmla="*/ 505126 w 668469"/>
                  <a:gd name="connsiteY5" fmla="*/ 103 h 970894"/>
                  <a:gd name="connsiteX6" fmla="*/ 540845 w 668469"/>
                  <a:gd name="connsiteY6" fmla="*/ 81066 h 970894"/>
                  <a:gd name="connsiteX7" fmla="*/ 593232 w 668469"/>
                  <a:gd name="connsiteY7" fmla="*/ 178697 h 970894"/>
                  <a:gd name="connsiteX8" fmla="*/ 643238 w 668469"/>
                  <a:gd name="connsiteY8" fmla="*/ 269185 h 970894"/>
                  <a:gd name="connsiteX9" fmla="*/ 664670 w 668469"/>
                  <a:gd name="connsiteY9" fmla="*/ 319191 h 970894"/>
                  <a:gd name="connsiteX10" fmla="*/ 567038 w 668469"/>
                  <a:gd name="connsiteY10" fmla="*/ 571603 h 970894"/>
                  <a:gd name="connsiteX11" fmla="*/ 405113 w 668469"/>
                  <a:gd name="connsiteY11" fmla="*/ 738291 h 970894"/>
                  <a:gd name="connsiteX12" fmla="*/ 221757 w 668469"/>
                  <a:gd name="connsiteY12" fmla="*/ 835922 h 970894"/>
                  <a:gd name="connsiteX13" fmla="*/ 93170 w 668469"/>
                  <a:gd name="connsiteY13" fmla="*/ 902597 h 970894"/>
                  <a:gd name="connsiteX14" fmla="*/ 301 w 668469"/>
                  <a:gd name="connsiteY14" fmla="*/ 969272 h 970894"/>
                  <a:gd name="connsiteX0" fmla="*/ 301 w 668469"/>
                  <a:gd name="connsiteY0" fmla="*/ 969272 h 970894"/>
                  <a:gd name="connsiteX1" fmla="*/ 66976 w 668469"/>
                  <a:gd name="connsiteY1" fmla="*/ 828778 h 970894"/>
                  <a:gd name="connsiteX2" fmla="*/ 162226 w 668469"/>
                  <a:gd name="connsiteY2" fmla="*/ 635897 h 970894"/>
                  <a:gd name="connsiteX3" fmla="*/ 317007 w 668469"/>
                  <a:gd name="connsiteY3" fmla="*/ 343003 h 970894"/>
                  <a:gd name="connsiteX4" fmla="*/ 450357 w 668469"/>
                  <a:gd name="connsiteY4" fmla="*/ 97735 h 970894"/>
                  <a:gd name="connsiteX5" fmla="*/ 505126 w 668469"/>
                  <a:gd name="connsiteY5" fmla="*/ 103 h 970894"/>
                  <a:gd name="connsiteX6" fmla="*/ 540845 w 668469"/>
                  <a:gd name="connsiteY6" fmla="*/ 81066 h 970894"/>
                  <a:gd name="connsiteX7" fmla="*/ 593232 w 668469"/>
                  <a:gd name="connsiteY7" fmla="*/ 178697 h 970894"/>
                  <a:gd name="connsiteX8" fmla="*/ 643238 w 668469"/>
                  <a:gd name="connsiteY8" fmla="*/ 269185 h 970894"/>
                  <a:gd name="connsiteX9" fmla="*/ 664670 w 668469"/>
                  <a:gd name="connsiteY9" fmla="*/ 319191 h 970894"/>
                  <a:gd name="connsiteX10" fmla="*/ 567038 w 668469"/>
                  <a:gd name="connsiteY10" fmla="*/ 571603 h 970894"/>
                  <a:gd name="connsiteX11" fmla="*/ 405113 w 668469"/>
                  <a:gd name="connsiteY11" fmla="*/ 738291 h 970894"/>
                  <a:gd name="connsiteX12" fmla="*/ 221757 w 668469"/>
                  <a:gd name="connsiteY12" fmla="*/ 835922 h 970894"/>
                  <a:gd name="connsiteX13" fmla="*/ 93170 w 668469"/>
                  <a:gd name="connsiteY13" fmla="*/ 902597 h 970894"/>
                  <a:gd name="connsiteX14" fmla="*/ 301 w 668469"/>
                  <a:gd name="connsiteY14" fmla="*/ 969272 h 970894"/>
                  <a:gd name="connsiteX0" fmla="*/ 301 w 668469"/>
                  <a:gd name="connsiteY0" fmla="*/ 969272 h 970894"/>
                  <a:gd name="connsiteX1" fmla="*/ 66976 w 668469"/>
                  <a:gd name="connsiteY1" fmla="*/ 828778 h 970894"/>
                  <a:gd name="connsiteX2" fmla="*/ 162226 w 668469"/>
                  <a:gd name="connsiteY2" fmla="*/ 635897 h 970894"/>
                  <a:gd name="connsiteX3" fmla="*/ 317007 w 668469"/>
                  <a:gd name="connsiteY3" fmla="*/ 343003 h 970894"/>
                  <a:gd name="connsiteX4" fmla="*/ 450357 w 668469"/>
                  <a:gd name="connsiteY4" fmla="*/ 97735 h 970894"/>
                  <a:gd name="connsiteX5" fmla="*/ 505126 w 668469"/>
                  <a:gd name="connsiteY5" fmla="*/ 103 h 970894"/>
                  <a:gd name="connsiteX6" fmla="*/ 543227 w 668469"/>
                  <a:gd name="connsiteY6" fmla="*/ 81066 h 970894"/>
                  <a:gd name="connsiteX7" fmla="*/ 593232 w 668469"/>
                  <a:gd name="connsiteY7" fmla="*/ 178697 h 970894"/>
                  <a:gd name="connsiteX8" fmla="*/ 643238 w 668469"/>
                  <a:gd name="connsiteY8" fmla="*/ 269185 h 970894"/>
                  <a:gd name="connsiteX9" fmla="*/ 664670 w 668469"/>
                  <a:gd name="connsiteY9" fmla="*/ 319191 h 970894"/>
                  <a:gd name="connsiteX10" fmla="*/ 567038 w 668469"/>
                  <a:gd name="connsiteY10" fmla="*/ 571603 h 970894"/>
                  <a:gd name="connsiteX11" fmla="*/ 405113 w 668469"/>
                  <a:gd name="connsiteY11" fmla="*/ 738291 h 970894"/>
                  <a:gd name="connsiteX12" fmla="*/ 221757 w 668469"/>
                  <a:gd name="connsiteY12" fmla="*/ 835922 h 970894"/>
                  <a:gd name="connsiteX13" fmla="*/ 93170 w 668469"/>
                  <a:gd name="connsiteY13" fmla="*/ 902597 h 970894"/>
                  <a:gd name="connsiteX14" fmla="*/ 301 w 668469"/>
                  <a:gd name="connsiteY14" fmla="*/ 969272 h 970894"/>
                  <a:gd name="connsiteX0" fmla="*/ 301 w 668387"/>
                  <a:gd name="connsiteY0" fmla="*/ 969272 h 970894"/>
                  <a:gd name="connsiteX1" fmla="*/ 66976 w 668387"/>
                  <a:gd name="connsiteY1" fmla="*/ 828778 h 970894"/>
                  <a:gd name="connsiteX2" fmla="*/ 162226 w 668387"/>
                  <a:gd name="connsiteY2" fmla="*/ 635897 h 970894"/>
                  <a:gd name="connsiteX3" fmla="*/ 317007 w 668387"/>
                  <a:gd name="connsiteY3" fmla="*/ 343003 h 970894"/>
                  <a:gd name="connsiteX4" fmla="*/ 450357 w 668387"/>
                  <a:gd name="connsiteY4" fmla="*/ 97735 h 970894"/>
                  <a:gd name="connsiteX5" fmla="*/ 505126 w 668387"/>
                  <a:gd name="connsiteY5" fmla="*/ 103 h 970894"/>
                  <a:gd name="connsiteX6" fmla="*/ 543227 w 668387"/>
                  <a:gd name="connsiteY6" fmla="*/ 81066 h 970894"/>
                  <a:gd name="connsiteX7" fmla="*/ 597994 w 668387"/>
                  <a:gd name="connsiteY7" fmla="*/ 178697 h 970894"/>
                  <a:gd name="connsiteX8" fmla="*/ 643238 w 668387"/>
                  <a:gd name="connsiteY8" fmla="*/ 269185 h 970894"/>
                  <a:gd name="connsiteX9" fmla="*/ 664670 w 668387"/>
                  <a:gd name="connsiteY9" fmla="*/ 319191 h 970894"/>
                  <a:gd name="connsiteX10" fmla="*/ 567038 w 668387"/>
                  <a:gd name="connsiteY10" fmla="*/ 571603 h 970894"/>
                  <a:gd name="connsiteX11" fmla="*/ 405113 w 668387"/>
                  <a:gd name="connsiteY11" fmla="*/ 738291 h 970894"/>
                  <a:gd name="connsiteX12" fmla="*/ 221757 w 668387"/>
                  <a:gd name="connsiteY12" fmla="*/ 835922 h 970894"/>
                  <a:gd name="connsiteX13" fmla="*/ 93170 w 668387"/>
                  <a:gd name="connsiteY13" fmla="*/ 902597 h 970894"/>
                  <a:gd name="connsiteX14" fmla="*/ 301 w 668387"/>
                  <a:gd name="connsiteY14" fmla="*/ 969272 h 9708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668387" h="970894">
                    <a:moveTo>
                      <a:pt x="301" y="969272"/>
                    </a:moveTo>
                    <a:cubicBezTo>
                      <a:pt x="-4065" y="956969"/>
                      <a:pt x="39989" y="884340"/>
                      <a:pt x="66976" y="828778"/>
                    </a:cubicBezTo>
                    <a:cubicBezTo>
                      <a:pt x="93963" y="773216"/>
                      <a:pt x="120554" y="716860"/>
                      <a:pt x="162226" y="635897"/>
                    </a:cubicBezTo>
                    <a:cubicBezTo>
                      <a:pt x="203898" y="554934"/>
                      <a:pt x="268985" y="432697"/>
                      <a:pt x="317007" y="343003"/>
                    </a:cubicBezTo>
                    <a:cubicBezTo>
                      <a:pt x="365029" y="253309"/>
                      <a:pt x="419004" y="154885"/>
                      <a:pt x="450357" y="97735"/>
                    </a:cubicBezTo>
                    <a:cubicBezTo>
                      <a:pt x="481710" y="40585"/>
                      <a:pt x="489648" y="2881"/>
                      <a:pt x="505126" y="103"/>
                    </a:cubicBezTo>
                    <a:cubicBezTo>
                      <a:pt x="520604" y="-2675"/>
                      <a:pt x="527749" y="51300"/>
                      <a:pt x="543227" y="81066"/>
                    </a:cubicBezTo>
                    <a:cubicBezTo>
                      <a:pt x="558705" y="110832"/>
                      <a:pt x="581326" y="147344"/>
                      <a:pt x="597994" y="178697"/>
                    </a:cubicBezTo>
                    <a:cubicBezTo>
                      <a:pt x="614662" y="210050"/>
                      <a:pt x="632125" y="245769"/>
                      <a:pt x="643238" y="269185"/>
                    </a:cubicBezTo>
                    <a:cubicBezTo>
                      <a:pt x="654351" y="292601"/>
                      <a:pt x="677370" y="283075"/>
                      <a:pt x="664670" y="319191"/>
                    </a:cubicBezTo>
                    <a:cubicBezTo>
                      <a:pt x="651970" y="355307"/>
                      <a:pt x="610298" y="501753"/>
                      <a:pt x="567038" y="571603"/>
                    </a:cubicBezTo>
                    <a:cubicBezTo>
                      <a:pt x="523778" y="641453"/>
                      <a:pt x="462660" y="694238"/>
                      <a:pt x="405113" y="738291"/>
                    </a:cubicBezTo>
                    <a:cubicBezTo>
                      <a:pt x="347566" y="782344"/>
                      <a:pt x="221757" y="835922"/>
                      <a:pt x="221757" y="835922"/>
                    </a:cubicBezTo>
                    <a:lnTo>
                      <a:pt x="93170" y="902597"/>
                    </a:lnTo>
                    <a:cubicBezTo>
                      <a:pt x="57451" y="920456"/>
                      <a:pt x="4667" y="981575"/>
                      <a:pt x="301" y="96927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sp>
            <p:nvSpPr>
              <p:cNvPr id="33" name="자유형 32"/>
              <p:cNvSpPr/>
              <p:nvPr/>
            </p:nvSpPr>
            <p:spPr>
              <a:xfrm>
                <a:off x="5378052" y="4225651"/>
                <a:ext cx="497352" cy="545082"/>
              </a:xfrm>
              <a:custGeom>
                <a:avLst/>
                <a:gdLst>
                  <a:gd name="connsiteX0" fmla="*/ 765 w 1322577"/>
                  <a:gd name="connsiteY0" fmla="*/ 1077058 h 1451047"/>
                  <a:gd name="connsiteX1" fmla="*/ 156340 w 1322577"/>
                  <a:gd name="connsiteY1" fmla="*/ 918308 h 1451047"/>
                  <a:gd name="connsiteX2" fmla="*/ 302390 w 1322577"/>
                  <a:gd name="connsiteY2" fmla="*/ 775433 h 1451047"/>
                  <a:gd name="connsiteX3" fmla="*/ 461140 w 1322577"/>
                  <a:gd name="connsiteY3" fmla="*/ 607158 h 1451047"/>
                  <a:gd name="connsiteX4" fmla="*/ 642115 w 1322577"/>
                  <a:gd name="connsiteY4" fmla="*/ 426183 h 1451047"/>
                  <a:gd name="connsiteX5" fmla="*/ 835790 w 1322577"/>
                  <a:gd name="connsiteY5" fmla="*/ 235683 h 1451047"/>
                  <a:gd name="connsiteX6" fmla="*/ 1000890 w 1322577"/>
                  <a:gd name="connsiteY6" fmla="*/ 70583 h 1451047"/>
                  <a:gd name="connsiteX7" fmla="*/ 1064390 w 1322577"/>
                  <a:gd name="connsiteY7" fmla="*/ 13433 h 1451047"/>
                  <a:gd name="connsiteX8" fmla="*/ 1089790 w 1322577"/>
                  <a:gd name="connsiteY8" fmla="*/ 3908 h 1451047"/>
                  <a:gd name="connsiteX9" fmla="*/ 1121540 w 1322577"/>
                  <a:gd name="connsiteY9" fmla="*/ 3908 h 1451047"/>
                  <a:gd name="connsiteX10" fmla="*/ 1143765 w 1322577"/>
                  <a:gd name="connsiteY10" fmla="*/ 51533 h 1451047"/>
                  <a:gd name="connsiteX11" fmla="*/ 1178690 w 1322577"/>
                  <a:gd name="connsiteY11" fmla="*/ 289658 h 1451047"/>
                  <a:gd name="connsiteX12" fmla="*/ 1239015 w 1322577"/>
                  <a:gd name="connsiteY12" fmla="*/ 629383 h 1451047"/>
                  <a:gd name="connsiteX13" fmla="*/ 1289815 w 1322577"/>
                  <a:gd name="connsiteY13" fmla="*/ 918308 h 1451047"/>
                  <a:gd name="connsiteX14" fmla="*/ 1308865 w 1322577"/>
                  <a:gd name="connsiteY14" fmla="*/ 1051658 h 1451047"/>
                  <a:gd name="connsiteX15" fmla="*/ 1315215 w 1322577"/>
                  <a:gd name="connsiteY15" fmla="*/ 1086583 h 1451047"/>
                  <a:gd name="connsiteX16" fmla="*/ 1200915 w 1322577"/>
                  <a:gd name="connsiteY16" fmla="*/ 1146908 h 1451047"/>
                  <a:gd name="connsiteX17" fmla="*/ 1019940 w 1322577"/>
                  <a:gd name="connsiteY17" fmla="*/ 1258033 h 1451047"/>
                  <a:gd name="connsiteX18" fmla="*/ 886590 w 1322577"/>
                  <a:gd name="connsiteY18" fmla="*/ 1340583 h 1451047"/>
                  <a:gd name="connsiteX19" fmla="*/ 772290 w 1322577"/>
                  <a:gd name="connsiteY19" fmla="*/ 1407258 h 1451047"/>
                  <a:gd name="connsiteX20" fmla="*/ 705615 w 1322577"/>
                  <a:gd name="connsiteY20" fmla="*/ 1439008 h 1451047"/>
                  <a:gd name="connsiteX21" fmla="*/ 654815 w 1322577"/>
                  <a:gd name="connsiteY21" fmla="*/ 1448533 h 1451047"/>
                  <a:gd name="connsiteX22" fmla="*/ 607190 w 1322577"/>
                  <a:gd name="connsiteY22" fmla="*/ 1448533 h 1451047"/>
                  <a:gd name="connsiteX23" fmla="*/ 540515 w 1322577"/>
                  <a:gd name="connsiteY23" fmla="*/ 1419958 h 1451047"/>
                  <a:gd name="connsiteX24" fmla="*/ 416690 w 1322577"/>
                  <a:gd name="connsiteY24" fmla="*/ 1337408 h 1451047"/>
                  <a:gd name="connsiteX25" fmla="*/ 248415 w 1322577"/>
                  <a:gd name="connsiteY25" fmla="*/ 1245333 h 1451047"/>
                  <a:gd name="connsiteX26" fmla="*/ 102365 w 1322577"/>
                  <a:gd name="connsiteY26" fmla="*/ 1150083 h 1451047"/>
                  <a:gd name="connsiteX27" fmla="*/ 765 w 1322577"/>
                  <a:gd name="connsiteY27" fmla="*/ 1077058 h 1451047"/>
                  <a:gd name="connsiteX0" fmla="*/ 765 w 1320037"/>
                  <a:gd name="connsiteY0" fmla="*/ 1077058 h 1451047"/>
                  <a:gd name="connsiteX1" fmla="*/ 156340 w 1320037"/>
                  <a:gd name="connsiteY1" fmla="*/ 918308 h 1451047"/>
                  <a:gd name="connsiteX2" fmla="*/ 302390 w 1320037"/>
                  <a:gd name="connsiteY2" fmla="*/ 775433 h 1451047"/>
                  <a:gd name="connsiteX3" fmla="*/ 461140 w 1320037"/>
                  <a:gd name="connsiteY3" fmla="*/ 607158 h 1451047"/>
                  <a:gd name="connsiteX4" fmla="*/ 642115 w 1320037"/>
                  <a:gd name="connsiteY4" fmla="*/ 426183 h 1451047"/>
                  <a:gd name="connsiteX5" fmla="*/ 835790 w 1320037"/>
                  <a:gd name="connsiteY5" fmla="*/ 235683 h 1451047"/>
                  <a:gd name="connsiteX6" fmla="*/ 1000890 w 1320037"/>
                  <a:gd name="connsiteY6" fmla="*/ 70583 h 1451047"/>
                  <a:gd name="connsiteX7" fmla="*/ 1064390 w 1320037"/>
                  <a:gd name="connsiteY7" fmla="*/ 13433 h 1451047"/>
                  <a:gd name="connsiteX8" fmla="*/ 1089790 w 1320037"/>
                  <a:gd name="connsiteY8" fmla="*/ 3908 h 1451047"/>
                  <a:gd name="connsiteX9" fmla="*/ 1121540 w 1320037"/>
                  <a:gd name="connsiteY9" fmla="*/ 3908 h 1451047"/>
                  <a:gd name="connsiteX10" fmla="*/ 1143765 w 1320037"/>
                  <a:gd name="connsiteY10" fmla="*/ 51533 h 1451047"/>
                  <a:gd name="connsiteX11" fmla="*/ 1178690 w 1320037"/>
                  <a:gd name="connsiteY11" fmla="*/ 289658 h 1451047"/>
                  <a:gd name="connsiteX12" fmla="*/ 1239015 w 1320037"/>
                  <a:gd name="connsiteY12" fmla="*/ 629383 h 1451047"/>
                  <a:gd name="connsiteX13" fmla="*/ 1289815 w 1320037"/>
                  <a:gd name="connsiteY13" fmla="*/ 918308 h 1451047"/>
                  <a:gd name="connsiteX14" fmla="*/ 1308865 w 1320037"/>
                  <a:gd name="connsiteY14" fmla="*/ 1051658 h 1451047"/>
                  <a:gd name="connsiteX15" fmla="*/ 1312040 w 1320037"/>
                  <a:gd name="connsiteY15" fmla="*/ 1092933 h 1451047"/>
                  <a:gd name="connsiteX16" fmla="*/ 1200915 w 1320037"/>
                  <a:gd name="connsiteY16" fmla="*/ 1146908 h 1451047"/>
                  <a:gd name="connsiteX17" fmla="*/ 1019940 w 1320037"/>
                  <a:gd name="connsiteY17" fmla="*/ 1258033 h 1451047"/>
                  <a:gd name="connsiteX18" fmla="*/ 886590 w 1320037"/>
                  <a:gd name="connsiteY18" fmla="*/ 1340583 h 1451047"/>
                  <a:gd name="connsiteX19" fmla="*/ 772290 w 1320037"/>
                  <a:gd name="connsiteY19" fmla="*/ 1407258 h 1451047"/>
                  <a:gd name="connsiteX20" fmla="*/ 705615 w 1320037"/>
                  <a:gd name="connsiteY20" fmla="*/ 1439008 h 1451047"/>
                  <a:gd name="connsiteX21" fmla="*/ 654815 w 1320037"/>
                  <a:gd name="connsiteY21" fmla="*/ 1448533 h 1451047"/>
                  <a:gd name="connsiteX22" fmla="*/ 607190 w 1320037"/>
                  <a:gd name="connsiteY22" fmla="*/ 1448533 h 1451047"/>
                  <a:gd name="connsiteX23" fmla="*/ 540515 w 1320037"/>
                  <a:gd name="connsiteY23" fmla="*/ 1419958 h 1451047"/>
                  <a:gd name="connsiteX24" fmla="*/ 416690 w 1320037"/>
                  <a:gd name="connsiteY24" fmla="*/ 1337408 h 1451047"/>
                  <a:gd name="connsiteX25" fmla="*/ 248415 w 1320037"/>
                  <a:gd name="connsiteY25" fmla="*/ 1245333 h 1451047"/>
                  <a:gd name="connsiteX26" fmla="*/ 102365 w 1320037"/>
                  <a:gd name="connsiteY26" fmla="*/ 1150083 h 1451047"/>
                  <a:gd name="connsiteX27" fmla="*/ 765 w 1320037"/>
                  <a:gd name="connsiteY27" fmla="*/ 1077058 h 1451047"/>
                  <a:gd name="connsiteX0" fmla="*/ 765 w 1321785"/>
                  <a:gd name="connsiteY0" fmla="*/ 1077058 h 1451047"/>
                  <a:gd name="connsiteX1" fmla="*/ 156340 w 1321785"/>
                  <a:gd name="connsiteY1" fmla="*/ 918308 h 1451047"/>
                  <a:gd name="connsiteX2" fmla="*/ 302390 w 1321785"/>
                  <a:gd name="connsiteY2" fmla="*/ 775433 h 1451047"/>
                  <a:gd name="connsiteX3" fmla="*/ 461140 w 1321785"/>
                  <a:gd name="connsiteY3" fmla="*/ 607158 h 1451047"/>
                  <a:gd name="connsiteX4" fmla="*/ 642115 w 1321785"/>
                  <a:gd name="connsiteY4" fmla="*/ 426183 h 1451047"/>
                  <a:gd name="connsiteX5" fmla="*/ 835790 w 1321785"/>
                  <a:gd name="connsiteY5" fmla="*/ 235683 h 1451047"/>
                  <a:gd name="connsiteX6" fmla="*/ 1000890 w 1321785"/>
                  <a:gd name="connsiteY6" fmla="*/ 70583 h 1451047"/>
                  <a:gd name="connsiteX7" fmla="*/ 1064390 w 1321785"/>
                  <a:gd name="connsiteY7" fmla="*/ 13433 h 1451047"/>
                  <a:gd name="connsiteX8" fmla="*/ 1089790 w 1321785"/>
                  <a:gd name="connsiteY8" fmla="*/ 3908 h 1451047"/>
                  <a:gd name="connsiteX9" fmla="*/ 1121540 w 1321785"/>
                  <a:gd name="connsiteY9" fmla="*/ 3908 h 1451047"/>
                  <a:gd name="connsiteX10" fmla="*/ 1143765 w 1321785"/>
                  <a:gd name="connsiteY10" fmla="*/ 51533 h 1451047"/>
                  <a:gd name="connsiteX11" fmla="*/ 1178690 w 1321785"/>
                  <a:gd name="connsiteY11" fmla="*/ 289658 h 1451047"/>
                  <a:gd name="connsiteX12" fmla="*/ 1239015 w 1321785"/>
                  <a:gd name="connsiteY12" fmla="*/ 629383 h 1451047"/>
                  <a:gd name="connsiteX13" fmla="*/ 1289815 w 1321785"/>
                  <a:gd name="connsiteY13" fmla="*/ 918308 h 1451047"/>
                  <a:gd name="connsiteX14" fmla="*/ 1313627 w 1321785"/>
                  <a:gd name="connsiteY14" fmla="*/ 1051658 h 1451047"/>
                  <a:gd name="connsiteX15" fmla="*/ 1312040 w 1321785"/>
                  <a:gd name="connsiteY15" fmla="*/ 1092933 h 1451047"/>
                  <a:gd name="connsiteX16" fmla="*/ 1200915 w 1321785"/>
                  <a:gd name="connsiteY16" fmla="*/ 1146908 h 1451047"/>
                  <a:gd name="connsiteX17" fmla="*/ 1019940 w 1321785"/>
                  <a:gd name="connsiteY17" fmla="*/ 1258033 h 1451047"/>
                  <a:gd name="connsiteX18" fmla="*/ 886590 w 1321785"/>
                  <a:gd name="connsiteY18" fmla="*/ 1340583 h 1451047"/>
                  <a:gd name="connsiteX19" fmla="*/ 772290 w 1321785"/>
                  <a:gd name="connsiteY19" fmla="*/ 1407258 h 1451047"/>
                  <a:gd name="connsiteX20" fmla="*/ 705615 w 1321785"/>
                  <a:gd name="connsiteY20" fmla="*/ 1439008 h 1451047"/>
                  <a:gd name="connsiteX21" fmla="*/ 654815 w 1321785"/>
                  <a:gd name="connsiteY21" fmla="*/ 1448533 h 1451047"/>
                  <a:gd name="connsiteX22" fmla="*/ 607190 w 1321785"/>
                  <a:gd name="connsiteY22" fmla="*/ 1448533 h 1451047"/>
                  <a:gd name="connsiteX23" fmla="*/ 540515 w 1321785"/>
                  <a:gd name="connsiteY23" fmla="*/ 1419958 h 1451047"/>
                  <a:gd name="connsiteX24" fmla="*/ 416690 w 1321785"/>
                  <a:gd name="connsiteY24" fmla="*/ 1337408 h 1451047"/>
                  <a:gd name="connsiteX25" fmla="*/ 248415 w 1321785"/>
                  <a:gd name="connsiteY25" fmla="*/ 1245333 h 1451047"/>
                  <a:gd name="connsiteX26" fmla="*/ 102365 w 1321785"/>
                  <a:gd name="connsiteY26" fmla="*/ 1150083 h 1451047"/>
                  <a:gd name="connsiteX27" fmla="*/ 765 w 1321785"/>
                  <a:gd name="connsiteY27" fmla="*/ 1077058 h 1451047"/>
                  <a:gd name="connsiteX0" fmla="*/ 765 w 1323985"/>
                  <a:gd name="connsiteY0" fmla="*/ 1077058 h 1451047"/>
                  <a:gd name="connsiteX1" fmla="*/ 156340 w 1323985"/>
                  <a:gd name="connsiteY1" fmla="*/ 918308 h 1451047"/>
                  <a:gd name="connsiteX2" fmla="*/ 302390 w 1323985"/>
                  <a:gd name="connsiteY2" fmla="*/ 775433 h 1451047"/>
                  <a:gd name="connsiteX3" fmla="*/ 461140 w 1323985"/>
                  <a:gd name="connsiteY3" fmla="*/ 607158 h 1451047"/>
                  <a:gd name="connsiteX4" fmla="*/ 642115 w 1323985"/>
                  <a:gd name="connsiteY4" fmla="*/ 426183 h 1451047"/>
                  <a:gd name="connsiteX5" fmla="*/ 835790 w 1323985"/>
                  <a:gd name="connsiteY5" fmla="*/ 235683 h 1451047"/>
                  <a:gd name="connsiteX6" fmla="*/ 1000890 w 1323985"/>
                  <a:gd name="connsiteY6" fmla="*/ 70583 h 1451047"/>
                  <a:gd name="connsiteX7" fmla="*/ 1064390 w 1323985"/>
                  <a:gd name="connsiteY7" fmla="*/ 13433 h 1451047"/>
                  <a:gd name="connsiteX8" fmla="*/ 1089790 w 1323985"/>
                  <a:gd name="connsiteY8" fmla="*/ 3908 h 1451047"/>
                  <a:gd name="connsiteX9" fmla="*/ 1121540 w 1323985"/>
                  <a:gd name="connsiteY9" fmla="*/ 3908 h 1451047"/>
                  <a:gd name="connsiteX10" fmla="*/ 1143765 w 1323985"/>
                  <a:gd name="connsiteY10" fmla="*/ 51533 h 1451047"/>
                  <a:gd name="connsiteX11" fmla="*/ 1178690 w 1323985"/>
                  <a:gd name="connsiteY11" fmla="*/ 289658 h 1451047"/>
                  <a:gd name="connsiteX12" fmla="*/ 1239015 w 1323985"/>
                  <a:gd name="connsiteY12" fmla="*/ 629383 h 1451047"/>
                  <a:gd name="connsiteX13" fmla="*/ 1289815 w 1323985"/>
                  <a:gd name="connsiteY13" fmla="*/ 918308 h 1451047"/>
                  <a:gd name="connsiteX14" fmla="*/ 1318390 w 1323985"/>
                  <a:gd name="connsiteY14" fmla="*/ 1051658 h 1451047"/>
                  <a:gd name="connsiteX15" fmla="*/ 1312040 w 1323985"/>
                  <a:gd name="connsiteY15" fmla="*/ 1092933 h 1451047"/>
                  <a:gd name="connsiteX16" fmla="*/ 1200915 w 1323985"/>
                  <a:gd name="connsiteY16" fmla="*/ 1146908 h 1451047"/>
                  <a:gd name="connsiteX17" fmla="*/ 1019940 w 1323985"/>
                  <a:gd name="connsiteY17" fmla="*/ 1258033 h 1451047"/>
                  <a:gd name="connsiteX18" fmla="*/ 886590 w 1323985"/>
                  <a:gd name="connsiteY18" fmla="*/ 1340583 h 1451047"/>
                  <a:gd name="connsiteX19" fmla="*/ 772290 w 1323985"/>
                  <a:gd name="connsiteY19" fmla="*/ 1407258 h 1451047"/>
                  <a:gd name="connsiteX20" fmla="*/ 705615 w 1323985"/>
                  <a:gd name="connsiteY20" fmla="*/ 1439008 h 1451047"/>
                  <a:gd name="connsiteX21" fmla="*/ 654815 w 1323985"/>
                  <a:gd name="connsiteY21" fmla="*/ 1448533 h 1451047"/>
                  <a:gd name="connsiteX22" fmla="*/ 607190 w 1323985"/>
                  <a:gd name="connsiteY22" fmla="*/ 1448533 h 1451047"/>
                  <a:gd name="connsiteX23" fmla="*/ 540515 w 1323985"/>
                  <a:gd name="connsiteY23" fmla="*/ 1419958 h 1451047"/>
                  <a:gd name="connsiteX24" fmla="*/ 416690 w 1323985"/>
                  <a:gd name="connsiteY24" fmla="*/ 1337408 h 1451047"/>
                  <a:gd name="connsiteX25" fmla="*/ 248415 w 1323985"/>
                  <a:gd name="connsiteY25" fmla="*/ 1245333 h 1451047"/>
                  <a:gd name="connsiteX26" fmla="*/ 102365 w 1323985"/>
                  <a:gd name="connsiteY26" fmla="*/ 1150083 h 1451047"/>
                  <a:gd name="connsiteX27" fmla="*/ 765 w 1323985"/>
                  <a:gd name="connsiteY27" fmla="*/ 1077058 h 1451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23985" h="1451047">
                    <a:moveTo>
                      <a:pt x="765" y="1077058"/>
                    </a:moveTo>
                    <a:cubicBezTo>
                      <a:pt x="9761" y="1038429"/>
                      <a:pt x="106069" y="968579"/>
                      <a:pt x="156340" y="918308"/>
                    </a:cubicBezTo>
                    <a:cubicBezTo>
                      <a:pt x="206611" y="868037"/>
                      <a:pt x="251590" y="827291"/>
                      <a:pt x="302390" y="775433"/>
                    </a:cubicBezTo>
                    <a:cubicBezTo>
                      <a:pt x="353190" y="723575"/>
                      <a:pt x="404519" y="665366"/>
                      <a:pt x="461140" y="607158"/>
                    </a:cubicBezTo>
                    <a:cubicBezTo>
                      <a:pt x="517761" y="548950"/>
                      <a:pt x="642115" y="426183"/>
                      <a:pt x="642115" y="426183"/>
                    </a:cubicBezTo>
                    <a:lnTo>
                      <a:pt x="835790" y="235683"/>
                    </a:lnTo>
                    <a:lnTo>
                      <a:pt x="1000890" y="70583"/>
                    </a:lnTo>
                    <a:cubicBezTo>
                      <a:pt x="1038990" y="33541"/>
                      <a:pt x="1049574" y="24545"/>
                      <a:pt x="1064390" y="13433"/>
                    </a:cubicBezTo>
                    <a:cubicBezTo>
                      <a:pt x="1079206" y="2321"/>
                      <a:pt x="1080265" y="5495"/>
                      <a:pt x="1089790" y="3908"/>
                    </a:cubicBezTo>
                    <a:cubicBezTo>
                      <a:pt x="1099315" y="2320"/>
                      <a:pt x="1112544" y="-4030"/>
                      <a:pt x="1121540" y="3908"/>
                    </a:cubicBezTo>
                    <a:cubicBezTo>
                      <a:pt x="1130536" y="11845"/>
                      <a:pt x="1134240" y="3908"/>
                      <a:pt x="1143765" y="51533"/>
                    </a:cubicBezTo>
                    <a:cubicBezTo>
                      <a:pt x="1153290" y="99158"/>
                      <a:pt x="1162815" y="193350"/>
                      <a:pt x="1178690" y="289658"/>
                    </a:cubicBezTo>
                    <a:cubicBezTo>
                      <a:pt x="1194565" y="385966"/>
                      <a:pt x="1220494" y="524608"/>
                      <a:pt x="1239015" y="629383"/>
                    </a:cubicBezTo>
                    <a:cubicBezTo>
                      <a:pt x="1257536" y="734158"/>
                      <a:pt x="1276586" y="847929"/>
                      <a:pt x="1289815" y="918308"/>
                    </a:cubicBezTo>
                    <a:cubicBezTo>
                      <a:pt x="1303044" y="988687"/>
                      <a:pt x="1314686" y="1022554"/>
                      <a:pt x="1318390" y="1051658"/>
                    </a:cubicBezTo>
                    <a:cubicBezTo>
                      <a:pt x="1322094" y="1080762"/>
                      <a:pt x="1331619" y="1077058"/>
                      <a:pt x="1312040" y="1092933"/>
                    </a:cubicBezTo>
                    <a:cubicBezTo>
                      <a:pt x="1292461" y="1108808"/>
                      <a:pt x="1249598" y="1119391"/>
                      <a:pt x="1200915" y="1146908"/>
                    </a:cubicBezTo>
                    <a:cubicBezTo>
                      <a:pt x="1152232" y="1174425"/>
                      <a:pt x="1019940" y="1258033"/>
                      <a:pt x="1019940" y="1258033"/>
                    </a:cubicBezTo>
                    <a:lnTo>
                      <a:pt x="886590" y="1340583"/>
                    </a:lnTo>
                    <a:cubicBezTo>
                      <a:pt x="845315" y="1365454"/>
                      <a:pt x="802452" y="1390854"/>
                      <a:pt x="772290" y="1407258"/>
                    </a:cubicBezTo>
                    <a:cubicBezTo>
                      <a:pt x="742128" y="1423662"/>
                      <a:pt x="725194" y="1432129"/>
                      <a:pt x="705615" y="1439008"/>
                    </a:cubicBezTo>
                    <a:cubicBezTo>
                      <a:pt x="686036" y="1445887"/>
                      <a:pt x="671219" y="1446946"/>
                      <a:pt x="654815" y="1448533"/>
                    </a:cubicBezTo>
                    <a:cubicBezTo>
                      <a:pt x="638411" y="1450120"/>
                      <a:pt x="626240" y="1453295"/>
                      <a:pt x="607190" y="1448533"/>
                    </a:cubicBezTo>
                    <a:cubicBezTo>
                      <a:pt x="588140" y="1443771"/>
                      <a:pt x="572265" y="1438479"/>
                      <a:pt x="540515" y="1419958"/>
                    </a:cubicBezTo>
                    <a:cubicBezTo>
                      <a:pt x="508765" y="1401437"/>
                      <a:pt x="465373" y="1366512"/>
                      <a:pt x="416690" y="1337408"/>
                    </a:cubicBezTo>
                    <a:cubicBezTo>
                      <a:pt x="368007" y="1308304"/>
                      <a:pt x="300802" y="1276554"/>
                      <a:pt x="248415" y="1245333"/>
                    </a:cubicBezTo>
                    <a:cubicBezTo>
                      <a:pt x="196028" y="1214112"/>
                      <a:pt x="140465" y="1174425"/>
                      <a:pt x="102365" y="1150083"/>
                    </a:cubicBezTo>
                    <a:cubicBezTo>
                      <a:pt x="64265" y="1125741"/>
                      <a:pt x="-8231" y="1115687"/>
                      <a:pt x="765" y="107705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</p:grpSp>
        <p:grpSp>
          <p:nvGrpSpPr>
            <p:cNvPr id="2" name="그룹 1"/>
            <p:cNvGrpSpPr/>
            <p:nvPr/>
          </p:nvGrpSpPr>
          <p:grpSpPr>
            <a:xfrm>
              <a:off x="2055567" y="1803122"/>
              <a:ext cx="6025463" cy="3932981"/>
              <a:chOff x="2055567" y="1978486"/>
              <a:chExt cx="6025463" cy="3932981"/>
            </a:xfrm>
          </p:grpSpPr>
          <p:grpSp>
            <p:nvGrpSpPr>
              <p:cNvPr id="22" name="그룹 21"/>
              <p:cNvGrpSpPr/>
              <p:nvPr/>
            </p:nvGrpSpPr>
            <p:grpSpPr>
              <a:xfrm>
                <a:off x="4005151" y="2433132"/>
                <a:ext cx="856004" cy="678322"/>
                <a:chOff x="3701856" y="2469134"/>
                <a:chExt cx="856004" cy="678322"/>
              </a:xfrm>
            </p:grpSpPr>
            <p:sp>
              <p:nvSpPr>
                <p:cNvPr id="9" name="Freeform 686"/>
                <p:cNvSpPr/>
                <p:nvPr/>
              </p:nvSpPr>
              <p:spPr>
                <a:xfrm rot="532570">
                  <a:off x="3701856" y="2469134"/>
                  <a:ext cx="423977" cy="678322"/>
                </a:xfrm>
                <a:custGeom>
                  <a:avLst/>
                  <a:gdLst>
                    <a:gd name="T0" fmla="*/ 0 w 640"/>
                    <a:gd name="T1" fmla="*/ 0 h 816"/>
                    <a:gd name="T2" fmla="*/ 0 w 640"/>
                    <a:gd name="T3" fmla="*/ 0 h 816"/>
                    <a:gd name="T4" fmla="*/ 0 w 640"/>
                    <a:gd name="T5" fmla="*/ 0 h 816"/>
                    <a:gd name="T6" fmla="*/ 0 w 640"/>
                    <a:gd name="T7" fmla="*/ 0 h 816"/>
                    <a:gd name="T8" fmla="*/ 0 w 640"/>
                    <a:gd name="T9" fmla="*/ 0 h 816"/>
                    <a:gd name="T10" fmla="*/ 0 w 640"/>
                    <a:gd name="T11" fmla="*/ 0 h 816"/>
                    <a:gd name="T12" fmla="*/ 0 w 640"/>
                    <a:gd name="T13" fmla="*/ 0 h 816"/>
                    <a:gd name="T14" fmla="*/ 0 w 640"/>
                    <a:gd name="T15" fmla="*/ 0 h 81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640"/>
                    <a:gd name="T25" fmla="*/ 0 h 816"/>
                    <a:gd name="T26" fmla="*/ 640 w 640"/>
                    <a:gd name="T27" fmla="*/ 816 h 81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640" h="816">
                      <a:moveTo>
                        <a:pt x="556" y="2"/>
                      </a:moveTo>
                      <a:cubicBezTo>
                        <a:pt x="563" y="4"/>
                        <a:pt x="274" y="6"/>
                        <a:pt x="137" y="257"/>
                      </a:cubicBezTo>
                      <a:cubicBezTo>
                        <a:pt x="0" y="508"/>
                        <a:pt x="306" y="720"/>
                        <a:pt x="300" y="720"/>
                      </a:cubicBezTo>
                      <a:cubicBezTo>
                        <a:pt x="304" y="725"/>
                        <a:pt x="246" y="780"/>
                        <a:pt x="240" y="816"/>
                      </a:cubicBezTo>
                      <a:cubicBezTo>
                        <a:pt x="444" y="786"/>
                        <a:pt x="632" y="757"/>
                        <a:pt x="640" y="750"/>
                      </a:cubicBezTo>
                      <a:cubicBezTo>
                        <a:pt x="538" y="606"/>
                        <a:pt x="527" y="387"/>
                        <a:pt x="527" y="387"/>
                      </a:cubicBezTo>
                      <a:cubicBezTo>
                        <a:pt x="522" y="388"/>
                        <a:pt x="478" y="510"/>
                        <a:pt x="466" y="486"/>
                      </a:cubicBezTo>
                      <a:cubicBezTo>
                        <a:pt x="28" y="92"/>
                        <a:pt x="557" y="0"/>
                        <a:pt x="556" y="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lIns="91317" tIns="45661" rIns="91317" bIns="45661" anchor="ctr"/>
                <a:lstStyle/>
                <a:p>
                  <a:pPr lvl="0">
                    <a:defRPr/>
                  </a:pPr>
                  <a:endParaRPr lang="ko-KR" altLang="en-US"/>
                </a:p>
              </p:txBody>
            </p:sp>
            <p:sp>
              <p:nvSpPr>
                <p:cNvPr id="10" name="Freeform 687"/>
                <p:cNvSpPr/>
                <p:nvPr/>
              </p:nvSpPr>
              <p:spPr>
                <a:xfrm rot="532570" flipH="1" flipV="1">
                  <a:off x="4133883" y="2469134"/>
                  <a:ext cx="423977" cy="678322"/>
                </a:xfrm>
                <a:custGeom>
                  <a:avLst/>
                  <a:gdLst>
                    <a:gd name="T0" fmla="*/ 0 w 640"/>
                    <a:gd name="T1" fmla="*/ 0 h 816"/>
                    <a:gd name="T2" fmla="*/ 0 w 640"/>
                    <a:gd name="T3" fmla="*/ 0 h 816"/>
                    <a:gd name="T4" fmla="*/ 0 w 640"/>
                    <a:gd name="T5" fmla="*/ 0 h 816"/>
                    <a:gd name="T6" fmla="*/ 0 w 640"/>
                    <a:gd name="T7" fmla="*/ 0 h 816"/>
                    <a:gd name="T8" fmla="*/ 0 w 640"/>
                    <a:gd name="T9" fmla="*/ 0 h 816"/>
                    <a:gd name="T10" fmla="*/ 0 w 640"/>
                    <a:gd name="T11" fmla="*/ 0 h 816"/>
                    <a:gd name="T12" fmla="*/ 0 w 640"/>
                    <a:gd name="T13" fmla="*/ 0 h 816"/>
                    <a:gd name="T14" fmla="*/ 0 w 640"/>
                    <a:gd name="T15" fmla="*/ 0 h 81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640"/>
                    <a:gd name="T25" fmla="*/ 0 h 816"/>
                    <a:gd name="T26" fmla="*/ 640 w 640"/>
                    <a:gd name="T27" fmla="*/ 816 h 81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640" h="816">
                      <a:moveTo>
                        <a:pt x="556" y="2"/>
                      </a:moveTo>
                      <a:cubicBezTo>
                        <a:pt x="563" y="4"/>
                        <a:pt x="274" y="6"/>
                        <a:pt x="137" y="257"/>
                      </a:cubicBezTo>
                      <a:cubicBezTo>
                        <a:pt x="0" y="508"/>
                        <a:pt x="306" y="720"/>
                        <a:pt x="300" y="720"/>
                      </a:cubicBezTo>
                      <a:cubicBezTo>
                        <a:pt x="304" y="725"/>
                        <a:pt x="246" y="780"/>
                        <a:pt x="240" y="816"/>
                      </a:cubicBezTo>
                      <a:cubicBezTo>
                        <a:pt x="444" y="786"/>
                        <a:pt x="632" y="757"/>
                        <a:pt x="640" y="750"/>
                      </a:cubicBezTo>
                      <a:cubicBezTo>
                        <a:pt x="538" y="606"/>
                        <a:pt x="527" y="387"/>
                        <a:pt x="527" y="387"/>
                      </a:cubicBezTo>
                      <a:cubicBezTo>
                        <a:pt x="522" y="388"/>
                        <a:pt x="478" y="510"/>
                        <a:pt x="466" y="486"/>
                      </a:cubicBezTo>
                      <a:cubicBezTo>
                        <a:pt x="28" y="92"/>
                        <a:pt x="557" y="0"/>
                        <a:pt x="556" y="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rot="10800000" wrap="none" lIns="91317" tIns="45661" rIns="91317" bIns="45661" anchor="ctr"/>
                <a:lstStyle/>
                <a:p>
                  <a:pPr lvl="0">
                    <a:defRPr/>
                  </a:pPr>
                  <a:endParaRPr lang="ko-KR" altLang="en-US"/>
                </a:p>
              </p:txBody>
            </p:sp>
          </p:grpSp>
          <p:grpSp>
            <p:nvGrpSpPr>
              <p:cNvPr id="25" name="그룹 24"/>
              <p:cNvGrpSpPr/>
              <p:nvPr/>
            </p:nvGrpSpPr>
            <p:grpSpPr>
              <a:xfrm>
                <a:off x="7225026" y="2387532"/>
                <a:ext cx="856004" cy="678322"/>
                <a:chOff x="3701856" y="2469134"/>
                <a:chExt cx="856004" cy="678322"/>
              </a:xfrm>
            </p:grpSpPr>
            <p:sp>
              <p:nvSpPr>
                <p:cNvPr id="26" name="Freeform 686"/>
                <p:cNvSpPr/>
                <p:nvPr/>
              </p:nvSpPr>
              <p:spPr>
                <a:xfrm rot="532570">
                  <a:off x="3701856" y="2469134"/>
                  <a:ext cx="423977" cy="678322"/>
                </a:xfrm>
                <a:custGeom>
                  <a:avLst/>
                  <a:gdLst>
                    <a:gd name="T0" fmla="*/ 0 w 640"/>
                    <a:gd name="T1" fmla="*/ 0 h 816"/>
                    <a:gd name="T2" fmla="*/ 0 w 640"/>
                    <a:gd name="T3" fmla="*/ 0 h 816"/>
                    <a:gd name="T4" fmla="*/ 0 w 640"/>
                    <a:gd name="T5" fmla="*/ 0 h 816"/>
                    <a:gd name="T6" fmla="*/ 0 w 640"/>
                    <a:gd name="T7" fmla="*/ 0 h 816"/>
                    <a:gd name="T8" fmla="*/ 0 w 640"/>
                    <a:gd name="T9" fmla="*/ 0 h 816"/>
                    <a:gd name="T10" fmla="*/ 0 w 640"/>
                    <a:gd name="T11" fmla="*/ 0 h 816"/>
                    <a:gd name="T12" fmla="*/ 0 w 640"/>
                    <a:gd name="T13" fmla="*/ 0 h 816"/>
                    <a:gd name="T14" fmla="*/ 0 w 640"/>
                    <a:gd name="T15" fmla="*/ 0 h 81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640"/>
                    <a:gd name="T25" fmla="*/ 0 h 816"/>
                    <a:gd name="T26" fmla="*/ 640 w 640"/>
                    <a:gd name="T27" fmla="*/ 816 h 81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640" h="816">
                      <a:moveTo>
                        <a:pt x="556" y="2"/>
                      </a:moveTo>
                      <a:cubicBezTo>
                        <a:pt x="563" y="4"/>
                        <a:pt x="274" y="6"/>
                        <a:pt x="137" y="257"/>
                      </a:cubicBezTo>
                      <a:cubicBezTo>
                        <a:pt x="0" y="508"/>
                        <a:pt x="306" y="720"/>
                        <a:pt x="300" y="720"/>
                      </a:cubicBezTo>
                      <a:cubicBezTo>
                        <a:pt x="304" y="725"/>
                        <a:pt x="246" y="780"/>
                        <a:pt x="240" y="816"/>
                      </a:cubicBezTo>
                      <a:cubicBezTo>
                        <a:pt x="444" y="786"/>
                        <a:pt x="632" y="757"/>
                        <a:pt x="640" y="750"/>
                      </a:cubicBezTo>
                      <a:cubicBezTo>
                        <a:pt x="538" y="606"/>
                        <a:pt x="527" y="387"/>
                        <a:pt x="527" y="387"/>
                      </a:cubicBezTo>
                      <a:cubicBezTo>
                        <a:pt x="522" y="388"/>
                        <a:pt x="478" y="510"/>
                        <a:pt x="466" y="486"/>
                      </a:cubicBezTo>
                      <a:cubicBezTo>
                        <a:pt x="28" y="92"/>
                        <a:pt x="557" y="0"/>
                        <a:pt x="556" y="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wrap="none" lIns="91317" tIns="45661" rIns="91317" bIns="45661" anchor="ctr"/>
                <a:lstStyle/>
                <a:p>
                  <a:pPr lvl="0">
                    <a:defRPr/>
                  </a:pPr>
                  <a:endParaRPr lang="ko-KR" altLang="en-US"/>
                </a:p>
              </p:txBody>
            </p:sp>
            <p:sp>
              <p:nvSpPr>
                <p:cNvPr id="27" name="Freeform 687"/>
                <p:cNvSpPr/>
                <p:nvPr/>
              </p:nvSpPr>
              <p:spPr>
                <a:xfrm rot="532570" flipH="1" flipV="1">
                  <a:off x="4133883" y="2469134"/>
                  <a:ext cx="423977" cy="678322"/>
                </a:xfrm>
                <a:custGeom>
                  <a:avLst/>
                  <a:gdLst>
                    <a:gd name="T0" fmla="*/ 0 w 640"/>
                    <a:gd name="T1" fmla="*/ 0 h 816"/>
                    <a:gd name="T2" fmla="*/ 0 w 640"/>
                    <a:gd name="T3" fmla="*/ 0 h 816"/>
                    <a:gd name="T4" fmla="*/ 0 w 640"/>
                    <a:gd name="T5" fmla="*/ 0 h 816"/>
                    <a:gd name="T6" fmla="*/ 0 w 640"/>
                    <a:gd name="T7" fmla="*/ 0 h 816"/>
                    <a:gd name="T8" fmla="*/ 0 w 640"/>
                    <a:gd name="T9" fmla="*/ 0 h 816"/>
                    <a:gd name="T10" fmla="*/ 0 w 640"/>
                    <a:gd name="T11" fmla="*/ 0 h 816"/>
                    <a:gd name="T12" fmla="*/ 0 w 640"/>
                    <a:gd name="T13" fmla="*/ 0 h 816"/>
                    <a:gd name="T14" fmla="*/ 0 w 640"/>
                    <a:gd name="T15" fmla="*/ 0 h 81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w 640"/>
                    <a:gd name="T25" fmla="*/ 0 h 816"/>
                    <a:gd name="T26" fmla="*/ 640 w 640"/>
                    <a:gd name="T27" fmla="*/ 816 h 81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T24" t="T25" r="T26" b="T27"/>
                  <a:pathLst>
                    <a:path w="640" h="816">
                      <a:moveTo>
                        <a:pt x="556" y="2"/>
                      </a:moveTo>
                      <a:cubicBezTo>
                        <a:pt x="563" y="4"/>
                        <a:pt x="274" y="6"/>
                        <a:pt x="137" y="257"/>
                      </a:cubicBezTo>
                      <a:cubicBezTo>
                        <a:pt x="0" y="508"/>
                        <a:pt x="306" y="720"/>
                        <a:pt x="300" y="720"/>
                      </a:cubicBezTo>
                      <a:cubicBezTo>
                        <a:pt x="304" y="725"/>
                        <a:pt x="246" y="780"/>
                        <a:pt x="240" y="816"/>
                      </a:cubicBezTo>
                      <a:cubicBezTo>
                        <a:pt x="444" y="786"/>
                        <a:pt x="632" y="757"/>
                        <a:pt x="640" y="750"/>
                      </a:cubicBezTo>
                      <a:cubicBezTo>
                        <a:pt x="538" y="606"/>
                        <a:pt x="527" y="387"/>
                        <a:pt x="527" y="387"/>
                      </a:cubicBezTo>
                      <a:cubicBezTo>
                        <a:pt x="522" y="388"/>
                        <a:pt x="478" y="510"/>
                        <a:pt x="466" y="486"/>
                      </a:cubicBezTo>
                      <a:cubicBezTo>
                        <a:pt x="28" y="92"/>
                        <a:pt x="557" y="0"/>
                        <a:pt x="556" y="2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 w="9525">
                  <a:solidFill>
                    <a:srgbClr val="000000"/>
                  </a:solidFill>
                  <a:round/>
                </a:ln>
              </p:spPr>
              <p:txBody>
                <a:bodyPr rot="10800000" wrap="none" lIns="91317" tIns="45661" rIns="91317" bIns="45661" anchor="ctr"/>
                <a:lstStyle/>
                <a:p>
                  <a:pPr lvl="0">
                    <a:defRPr/>
                  </a:pPr>
                  <a:endParaRPr lang="ko-KR" altLang="en-US"/>
                </a:p>
              </p:txBody>
            </p:sp>
          </p:grpSp>
          <p:grpSp>
            <p:nvGrpSpPr>
              <p:cNvPr id="32" name="그룹 31"/>
              <p:cNvGrpSpPr/>
              <p:nvPr/>
            </p:nvGrpSpPr>
            <p:grpSpPr>
              <a:xfrm>
                <a:off x="2055567" y="1978486"/>
                <a:ext cx="1587614" cy="1587614"/>
                <a:chOff x="2203450" y="2178050"/>
                <a:chExt cx="1587614" cy="1587614"/>
              </a:xfrm>
            </p:grpSpPr>
            <p:sp>
              <p:nvSpPr>
                <p:cNvPr id="23" name="모서리가 둥근 직사각형 22"/>
                <p:cNvSpPr/>
                <p:nvPr/>
              </p:nvSpPr>
              <p:spPr>
                <a:xfrm>
                  <a:off x="2203450" y="2178050"/>
                  <a:ext cx="1587614" cy="1587614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pic>
              <p:nvPicPr>
                <p:cNvPr id="1028" name="Picture 4" descr="라즈베리 파이 무료 아이콘"/>
                <p:cNvPicPr>
                  <a:picLocks noChangeAspect="1" noChangeArrowheads="1"/>
                </p:cNvPicPr>
                <p:nvPr/>
              </p:nvPicPr>
              <p:blipFill rotWithShape="1">
                <a:blip r:embed="rId2"/>
                <a:srcRect/>
                <a:stretch>
                  <a:fillRect/>
                </a:stretch>
              </p:blipFill>
              <p:spPr>
                <a:xfrm>
                  <a:off x="2467290" y="2243383"/>
                  <a:ext cx="1041346" cy="1041346"/>
                </a:xfrm>
                <a:prstGeom prst="rect">
                  <a:avLst/>
                </a:prstGeom>
                <a:noFill/>
              </p:spPr>
            </p:pic>
            <p:sp>
              <p:nvSpPr>
                <p:cNvPr id="24" name="TextBox 23"/>
                <p:cNvSpPr txBox="1"/>
                <p:nvPr/>
              </p:nvSpPr>
              <p:spPr>
                <a:xfrm>
                  <a:off x="2361306" y="3256388"/>
                  <a:ext cx="1314480" cy="307777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vl="0">
                    <a:defRPr/>
                  </a:pPr>
                  <a:r>
                    <a:rPr lang="en-US" altLang="ko-KR" sz="1400">
                      <a:solidFill>
                        <a:schemeClr val="bg1"/>
                      </a:solidFill>
                      <a:ea typeface="휴먼편지체"/>
                    </a:rPr>
                    <a:t>RASBERRY PI</a:t>
                  </a:r>
                  <a:endParaRPr lang="ko-KR" altLang="en-US" sz="1400">
                    <a:solidFill>
                      <a:schemeClr val="bg1"/>
                    </a:solidFill>
                    <a:ea typeface="휴먼편지체"/>
                  </a:endParaRPr>
                </a:p>
              </p:txBody>
            </p:sp>
          </p:grpSp>
          <p:sp>
            <p:nvSpPr>
              <p:cNvPr id="38" name="TextBox 37"/>
              <p:cNvSpPr txBox="1"/>
              <p:nvPr/>
            </p:nvSpPr>
            <p:spPr>
              <a:xfrm>
                <a:off x="5546036" y="3056824"/>
                <a:ext cx="1016000" cy="30777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lvl="0">
                  <a:defRPr/>
                </a:pPr>
                <a:r>
                  <a:rPr lang="en-US" altLang="ko-KR" sz="1400">
                    <a:solidFill>
                      <a:schemeClr val="bg1"/>
                    </a:solidFill>
                  </a:rPr>
                  <a:t>FIREBASE</a:t>
                </a:r>
                <a:endParaRPr lang="ko-KR" altLang="en-US" sz="1400">
                  <a:solidFill>
                    <a:schemeClr val="bg1"/>
                  </a:solidFill>
                </a:endParaRPr>
              </a:p>
            </p:txBody>
          </p:sp>
          <p:sp>
            <p:nvSpPr>
              <p:cNvPr id="42" name="아래쪽 화살표 41"/>
              <p:cNvSpPr/>
              <p:nvPr/>
            </p:nvSpPr>
            <p:spPr>
              <a:xfrm rot="10800000">
                <a:off x="2691913" y="3918038"/>
                <a:ext cx="296333" cy="598257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ko-KR" altLang="en-US"/>
              </a:p>
            </p:txBody>
          </p:sp>
          <p:grpSp>
            <p:nvGrpSpPr>
              <p:cNvPr id="48" name="그룹 47"/>
              <p:cNvGrpSpPr/>
              <p:nvPr/>
            </p:nvGrpSpPr>
            <p:grpSpPr>
              <a:xfrm>
                <a:off x="2317520" y="4868234"/>
                <a:ext cx="1043233" cy="1043233"/>
                <a:chOff x="2317520" y="5026176"/>
                <a:chExt cx="1043233" cy="1043233"/>
              </a:xfrm>
            </p:grpSpPr>
            <p:sp>
              <p:nvSpPr>
                <p:cNvPr id="43" name="모서리가 둥근 직사각형 42"/>
                <p:cNvSpPr/>
                <p:nvPr/>
              </p:nvSpPr>
              <p:spPr>
                <a:xfrm>
                  <a:off x="2317520" y="5026176"/>
                  <a:ext cx="1043233" cy="1043233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44" name="모서리가 둥근 직사각형 43"/>
                <p:cNvSpPr/>
                <p:nvPr/>
              </p:nvSpPr>
              <p:spPr>
                <a:xfrm>
                  <a:off x="2627225" y="5223934"/>
                  <a:ext cx="423821" cy="423821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tx1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45" name="타원 44"/>
                <p:cNvSpPr/>
                <p:nvPr/>
              </p:nvSpPr>
              <p:spPr>
                <a:xfrm>
                  <a:off x="2733826" y="5330535"/>
                  <a:ext cx="210617" cy="210617"/>
                </a:xfrm>
                <a:prstGeom prst="ellipse">
                  <a:avLst/>
                </a:prstGeom>
                <a:solidFill>
                  <a:schemeClr val="tx1"/>
                </a:solidFill>
                <a:ln w="285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>
                    <a:defRPr/>
                  </a:pPr>
                  <a:endParaRPr lang="ko-KR" altLang="en-US"/>
                </a:p>
              </p:txBody>
            </p:sp>
            <p:sp>
              <p:nvSpPr>
                <p:cNvPr id="46" name="TextBox 45"/>
                <p:cNvSpPr txBox="1"/>
                <p:nvPr/>
              </p:nvSpPr>
              <p:spPr>
                <a:xfrm>
                  <a:off x="2417003" y="5704693"/>
                  <a:ext cx="844261" cy="276999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lvl="0">
                    <a:defRPr/>
                  </a:pPr>
                  <a:r>
                    <a:rPr lang="en-US" altLang="ko-KR" sz="1200">
                      <a:solidFill>
                        <a:schemeClr val="bg1"/>
                      </a:solidFill>
                    </a:rPr>
                    <a:t>CAMERA</a:t>
                  </a:r>
                  <a:endParaRPr lang="ko-KR" altLang="en-US" sz="1200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sp>
        <p:nvSpPr>
          <p:cNvPr id="40" name="직사각형 39"/>
          <p:cNvSpPr/>
          <p:nvPr/>
        </p:nvSpPr>
        <p:spPr>
          <a:xfrm>
            <a:off x="0" y="0"/>
            <a:ext cx="12192000" cy="19119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41" name="직사각형 40"/>
          <p:cNvSpPr/>
          <p:nvPr/>
        </p:nvSpPr>
        <p:spPr>
          <a:xfrm>
            <a:off x="0" y="6633556"/>
            <a:ext cx="12192000" cy="22444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grpSp>
        <p:nvGrpSpPr>
          <p:cNvPr id="49" name="그룹 48"/>
          <p:cNvGrpSpPr/>
          <p:nvPr/>
        </p:nvGrpSpPr>
        <p:grpSpPr>
          <a:xfrm>
            <a:off x="0" y="189502"/>
            <a:ext cx="2187739" cy="390710"/>
            <a:chOff x="0" y="189502"/>
            <a:chExt cx="2187739" cy="390710"/>
          </a:xfrm>
        </p:grpSpPr>
        <p:sp>
          <p:nvSpPr>
            <p:cNvPr id="50" name="직사각형 49"/>
            <p:cNvSpPr/>
            <p:nvPr/>
          </p:nvSpPr>
          <p:spPr>
            <a:xfrm>
              <a:off x="0" y="191193"/>
              <a:ext cx="1953491" cy="37407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51" name="이등변 삼각형 50"/>
            <p:cNvSpPr/>
            <p:nvPr/>
          </p:nvSpPr>
          <p:spPr>
            <a:xfrm>
              <a:off x="1734515" y="189502"/>
              <a:ext cx="453224" cy="39071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52" name="TextBox 51"/>
          <p:cNvSpPr txBox="1"/>
          <p:nvPr/>
        </p:nvSpPr>
        <p:spPr>
          <a:xfrm>
            <a:off x="124014" y="163479"/>
            <a:ext cx="171309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>
                <a:solidFill>
                  <a:schemeClr val="bg1"/>
                </a:solidFill>
                <a:latin typeface="휴먼둥근헤드라인"/>
                <a:ea typeface="휴먼둥근헤드라인"/>
              </a:rPr>
              <a:t>시스템 구성도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PMingLiU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P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653</Words>
  <Application>Microsoft Office PowerPoint</Application>
  <PresentationFormat>와이드스크린</PresentationFormat>
  <Paragraphs>202</Paragraphs>
  <Slides>45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45</vt:i4>
      </vt:variant>
    </vt:vector>
  </HeadingPairs>
  <TitlesOfParts>
    <vt:vector size="50" baseType="lpstr">
      <vt:lpstr>나눔스퀘어_ac</vt:lpstr>
      <vt:lpstr>맑은 고딕</vt:lpstr>
      <vt:lpstr>휴먼둥근헤드라인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409-12</dc:creator>
  <cp:lastModifiedBy>이진우</cp:lastModifiedBy>
  <cp:revision>179</cp:revision>
  <dcterms:created xsi:type="dcterms:W3CDTF">2022-12-09T03:48:43Z</dcterms:created>
  <dcterms:modified xsi:type="dcterms:W3CDTF">2022-12-29T03:59:07Z</dcterms:modified>
  <cp:version/>
</cp:coreProperties>
</file>

<file path=docProps/thumbnail.jpeg>
</file>